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70" r:id="rId3"/>
    <p:sldId id="271" r:id="rId4"/>
    <p:sldId id="263" r:id="rId5"/>
    <p:sldId id="266" r:id="rId6"/>
    <p:sldId id="262" r:id="rId7"/>
    <p:sldId id="257" r:id="rId8"/>
    <p:sldId id="267" r:id="rId9"/>
  </p:sldIdLst>
  <p:sldSz cx="8099425" cy="61912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50" userDrawn="1">
          <p15:clr>
            <a:srgbClr val="A4A3A4"/>
          </p15:clr>
        </p15:guide>
        <p15:guide id="2" pos="255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ma Pillosu" initials="FP" lastIdx="1" clrIdx="0">
    <p:extLst>
      <p:ext uri="{19B8F6BF-5375-455C-9EA6-DF929625EA0E}">
        <p15:presenceInfo xmlns:p15="http://schemas.microsoft.com/office/powerpoint/2012/main" userId="a6295d4dc9e226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8CBCB"/>
    <a:srgbClr val="C2C6C7"/>
    <a:srgbClr val="66615F"/>
    <a:srgbClr val="60483F"/>
    <a:srgbClr val="666260"/>
    <a:srgbClr val="5E210C"/>
    <a:srgbClr val="E5D27A"/>
    <a:srgbClr val="9F4104"/>
    <a:srgbClr val="A041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F9010A-FEB9-4676-BB40-616DFD7CE027}" v="90" dt="2021-06-22T10:39:03.378"/>
    <p1510:client id="{CCAE6D82-EEF3-49E6-A132-95B391F0D448}" v="47" dt="2021-06-22T11:06:40.5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452" y="114"/>
      </p:cViewPr>
      <p:guideLst>
        <p:guide orient="horz" pos="1950"/>
        <p:guide pos="25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76F9010A-FEB9-4676-BB40-616DFD7CE027}"/>
    <pc:docChg chg="undo custSel delSld modSld">
      <pc:chgData name="Fatima Pillosu" userId="a6295d4dc9e22643" providerId="LiveId" clId="{76F9010A-FEB9-4676-BB40-616DFD7CE027}" dt="2021-06-22T10:39:48.079" v="585" actId="1076"/>
      <pc:docMkLst>
        <pc:docMk/>
      </pc:docMkLst>
      <pc:sldChg chg="addSp delSp modSp mod">
        <pc:chgData name="Fatima Pillosu" userId="a6295d4dc9e22643" providerId="LiveId" clId="{76F9010A-FEB9-4676-BB40-616DFD7CE027}" dt="2021-06-22T10:39:03.378" v="584"/>
        <pc:sldMkLst>
          <pc:docMk/>
          <pc:sldMk cId="3684213085" sldId="256"/>
        </pc:sldMkLst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27" creationId="{6DBB6CCC-C48E-4E2A-870B-D1D6ED86FF09}"/>
          </ac:spMkLst>
        </pc:spChg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40" creationId="{C838C428-5AB3-4F89-AE32-BBA383D0773E}"/>
          </ac:spMkLst>
        </pc:spChg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51" creationId="{04BC605D-F972-42D3-84D5-F036BD74A52B}"/>
          </ac:spMkLst>
        </pc:spChg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52" creationId="{CE4215BA-D808-4310-B763-5363CF59ABA8}"/>
          </ac:spMkLst>
        </pc:spChg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53" creationId="{3D00AF02-C0A1-4CEF-93B6-BAFFB0123864}"/>
          </ac:spMkLst>
        </pc:spChg>
        <pc:spChg chg="add 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55" creationId="{83765176-2D05-4664-B9A1-29BF5D4AC0DB}"/>
          </ac:spMkLst>
        </pc:spChg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56" creationId="{749C6E35-17FD-4A05-91A3-23ABFC793978}"/>
          </ac:spMkLst>
        </pc:spChg>
        <pc:spChg chg="add 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57" creationId="{D367B765-F65A-4656-85FD-62A2E5CA550C}"/>
          </ac:spMkLst>
        </pc:spChg>
        <pc:spChg chg="add 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58" creationId="{5B6C8534-5301-4967-AD9D-43C86A0B999A}"/>
          </ac:spMkLst>
        </pc:spChg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60" creationId="{29931321-FE06-4EA1-B6BE-54641057E59C}"/>
          </ac:spMkLst>
        </pc:spChg>
        <pc:spChg chg="add 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61" creationId="{9DB8E273-7499-41FF-ADAF-631892775964}"/>
          </ac:spMkLst>
        </pc:spChg>
        <pc:spChg chg="add 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62" creationId="{707FE2A4-1444-4F49-9081-AC4CE77D389D}"/>
          </ac:spMkLst>
        </pc:spChg>
        <pc:spChg chg="add del mod">
          <ac:chgData name="Fatima Pillosu" userId="a6295d4dc9e22643" providerId="LiveId" clId="{76F9010A-FEB9-4676-BB40-616DFD7CE027}" dt="2021-06-22T10:30:41.910" v="460" actId="478"/>
          <ac:spMkLst>
            <pc:docMk/>
            <pc:sldMk cId="3684213085" sldId="256"/>
            <ac:spMk id="65" creationId="{FD3A30B1-DB4D-4807-B556-485434958B33}"/>
          </ac:spMkLst>
        </pc:spChg>
        <pc:spChg chg="add del mod">
          <ac:chgData name="Fatima Pillosu" userId="a6295d4dc9e22643" providerId="LiveId" clId="{76F9010A-FEB9-4676-BB40-616DFD7CE027}" dt="2021-06-22T10:30:39.554" v="459" actId="478"/>
          <ac:spMkLst>
            <pc:docMk/>
            <pc:sldMk cId="3684213085" sldId="256"/>
            <ac:spMk id="66" creationId="{93E1FA91-DC7A-46F6-8125-AEEE76920C9C}"/>
          </ac:spMkLst>
        </pc:spChg>
        <pc:spChg chg="add del mod">
          <ac:chgData name="Fatima Pillosu" userId="a6295d4dc9e22643" providerId="LiveId" clId="{76F9010A-FEB9-4676-BB40-616DFD7CE027}" dt="2021-06-22T10:30:39.554" v="459" actId="478"/>
          <ac:spMkLst>
            <pc:docMk/>
            <pc:sldMk cId="3684213085" sldId="256"/>
            <ac:spMk id="67" creationId="{1F4F7B97-E8E0-4900-B6FA-4FCD883FEBAB}"/>
          </ac:spMkLst>
        </pc:spChg>
        <pc:spChg chg="add del mod">
          <ac:chgData name="Fatima Pillosu" userId="a6295d4dc9e22643" providerId="LiveId" clId="{76F9010A-FEB9-4676-BB40-616DFD7CE027}" dt="2021-06-22T10:30:39.554" v="459" actId="478"/>
          <ac:spMkLst>
            <pc:docMk/>
            <pc:sldMk cId="3684213085" sldId="256"/>
            <ac:spMk id="68" creationId="{54C95BC5-9F34-43CF-8251-D8DF0029F49F}"/>
          </ac:spMkLst>
        </pc:spChg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69" creationId="{45A974C4-33AD-4EE8-B635-D9613D44BFB9}"/>
          </ac:spMkLst>
        </pc:spChg>
        <pc:spChg chg="del mod ord">
          <ac:chgData name="Fatima Pillosu" userId="a6295d4dc9e22643" providerId="LiveId" clId="{76F9010A-FEB9-4676-BB40-616DFD7CE027}" dt="2021-06-22T10:30:39.554" v="459" actId="478"/>
          <ac:spMkLst>
            <pc:docMk/>
            <pc:sldMk cId="3684213085" sldId="256"/>
            <ac:spMk id="71" creationId="{AD0F1695-858A-4DE7-8D29-FE2740B4BA7C}"/>
          </ac:spMkLst>
        </pc:spChg>
        <pc:spChg chg="del">
          <ac:chgData name="Fatima Pillosu" userId="a6295d4dc9e22643" providerId="LiveId" clId="{76F9010A-FEB9-4676-BB40-616DFD7CE027}" dt="2021-06-22T10:18:19.627" v="236" actId="478"/>
          <ac:spMkLst>
            <pc:docMk/>
            <pc:sldMk cId="3684213085" sldId="256"/>
            <ac:spMk id="72" creationId="{D4613F36-78FD-4FC8-9DC8-342C0D51A718}"/>
          </ac:spMkLst>
        </pc:spChg>
        <pc:spChg chg="del">
          <ac:chgData name="Fatima Pillosu" userId="a6295d4dc9e22643" providerId="LiveId" clId="{76F9010A-FEB9-4676-BB40-616DFD7CE027}" dt="2021-06-22T10:18:24.013" v="239" actId="478"/>
          <ac:spMkLst>
            <pc:docMk/>
            <pc:sldMk cId="3684213085" sldId="256"/>
            <ac:spMk id="73" creationId="{AF37061A-BC2C-420C-9373-FE070FFCED9E}"/>
          </ac:spMkLst>
        </pc:spChg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74" creationId="{8714F2E3-226D-4BF0-8689-44917EF84A9D}"/>
          </ac:spMkLst>
        </pc:spChg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75" creationId="{23599F92-716B-400E-B7A3-FDF4CC473D9E}"/>
          </ac:spMkLst>
        </pc:spChg>
        <pc:spChg chg="add del mod">
          <ac:chgData name="Fatima Pillosu" userId="a6295d4dc9e22643" providerId="LiveId" clId="{76F9010A-FEB9-4676-BB40-616DFD7CE027}" dt="2021-06-22T10:30:39.554" v="459" actId="478"/>
          <ac:spMkLst>
            <pc:docMk/>
            <pc:sldMk cId="3684213085" sldId="256"/>
            <ac:spMk id="76" creationId="{EAF348DD-99F7-4C48-8974-A4D07010FE61}"/>
          </ac:spMkLst>
        </pc:spChg>
        <pc:spChg chg="add 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77" creationId="{13B925F4-0146-489F-ADDA-C488E02AA093}"/>
          </ac:spMkLst>
        </pc:spChg>
        <pc:spChg chg="mod">
          <ac:chgData name="Fatima Pillosu" userId="a6295d4dc9e22643" providerId="LiveId" clId="{76F9010A-FEB9-4676-BB40-616DFD7CE027}" dt="2021-06-22T10:16:58.429" v="222"/>
          <ac:spMkLst>
            <pc:docMk/>
            <pc:sldMk cId="3684213085" sldId="256"/>
            <ac:spMk id="81" creationId="{EDF5915E-643B-4322-BAA9-A02BA65F59E4}"/>
          </ac:spMkLst>
        </pc:spChg>
        <pc:spChg chg="mod">
          <ac:chgData name="Fatima Pillosu" userId="a6295d4dc9e22643" providerId="LiveId" clId="{76F9010A-FEB9-4676-BB40-616DFD7CE027}" dt="2021-06-22T10:16:58.429" v="222"/>
          <ac:spMkLst>
            <pc:docMk/>
            <pc:sldMk cId="3684213085" sldId="256"/>
            <ac:spMk id="82" creationId="{A3DCB405-9D30-4231-B918-D3640A450829}"/>
          </ac:spMkLst>
        </pc:spChg>
        <pc:spChg chg="mod">
          <ac:chgData name="Fatima Pillosu" userId="a6295d4dc9e22643" providerId="LiveId" clId="{76F9010A-FEB9-4676-BB40-616DFD7CE027}" dt="2021-06-22T10:16:58.429" v="222"/>
          <ac:spMkLst>
            <pc:docMk/>
            <pc:sldMk cId="3684213085" sldId="256"/>
            <ac:spMk id="83" creationId="{E7B19686-4CA6-4E40-BA19-44853058FD85}"/>
          </ac:spMkLst>
        </pc:spChg>
        <pc:spChg chg="mod">
          <ac:chgData name="Fatima Pillosu" userId="a6295d4dc9e22643" providerId="LiveId" clId="{76F9010A-FEB9-4676-BB40-616DFD7CE027}" dt="2021-06-22T10:16:58.429" v="222"/>
          <ac:spMkLst>
            <pc:docMk/>
            <pc:sldMk cId="3684213085" sldId="256"/>
            <ac:spMk id="84" creationId="{44E88B83-2735-4213-865E-441CBDCB3D8A}"/>
          </ac:spMkLst>
        </pc:spChg>
        <pc:spChg chg="mod">
          <ac:chgData name="Fatima Pillosu" userId="a6295d4dc9e22643" providerId="LiveId" clId="{76F9010A-FEB9-4676-BB40-616DFD7CE027}" dt="2021-06-22T10:16:58.429" v="222"/>
          <ac:spMkLst>
            <pc:docMk/>
            <pc:sldMk cId="3684213085" sldId="256"/>
            <ac:spMk id="85" creationId="{C2965C26-82C7-4CCF-83F8-3638F9A5CC6B}"/>
          </ac:spMkLst>
        </pc:spChg>
        <pc:spChg chg="mod">
          <ac:chgData name="Fatima Pillosu" userId="a6295d4dc9e22643" providerId="LiveId" clId="{76F9010A-FEB9-4676-BB40-616DFD7CE027}" dt="2021-06-22T10:16:58.429" v="222"/>
          <ac:spMkLst>
            <pc:docMk/>
            <pc:sldMk cId="3684213085" sldId="256"/>
            <ac:spMk id="86" creationId="{7A8DF9CA-8419-4AFB-A0C4-2E6102E7DBD6}"/>
          </ac:spMkLst>
        </pc:spChg>
        <pc:spChg chg="mod">
          <ac:chgData name="Fatima Pillosu" userId="a6295d4dc9e22643" providerId="LiveId" clId="{76F9010A-FEB9-4676-BB40-616DFD7CE027}" dt="2021-06-22T10:16:58.429" v="222"/>
          <ac:spMkLst>
            <pc:docMk/>
            <pc:sldMk cId="3684213085" sldId="256"/>
            <ac:spMk id="87" creationId="{860F80AF-2DA5-4B27-A4E9-56647510E8A5}"/>
          </ac:spMkLst>
        </pc:spChg>
        <pc:spChg chg="add del mod">
          <ac:chgData name="Fatima Pillosu" userId="a6295d4dc9e22643" providerId="LiveId" clId="{76F9010A-FEB9-4676-BB40-616DFD7CE027}" dt="2021-06-22T10:31:26.100" v="469" actId="478"/>
          <ac:spMkLst>
            <pc:docMk/>
            <pc:sldMk cId="3684213085" sldId="256"/>
            <ac:spMk id="89" creationId="{C2D89BAB-390C-4D68-8C8C-AB7704C50413}"/>
          </ac:spMkLst>
        </pc:spChg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94" creationId="{74ACA1E5-8E92-4D1F-95FD-415F569ED1C0}"/>
          </ac:spMkLst>
        </pc:spChg>
        <pc:spChg chg="del">
          <ac:chgData name="Fatima Pillosu" userId="a6295d4dc9e22643" providerId="LiveId" clId="{76F9010A-FEB9-4676-BB40-616DFD7CE027}" dt="2021-06-22T10:18:26.406" v="241" actId="478"/>
          <ac:spMkLst>
            <pc:docMk/>
            <pc:sldMk cId="3684213085" sldId="256"/>
            <ac:spMk id="96" creationId="{DB09A616-1474-4A8E-AE2D-750521602774}"/>
          </ac:spMkLst>
        </pc:spChg>
        <pc:spChg chg="del">
          <ac:chgData name="Fatima Pillosu" userId="a6295d4dc9e22643" providerId="LiveId" clId="{76F9010A-FEB9-4676-BB40-616DFD7CE027}" dt="2021-06-22T10:18:22.444" v="238" actId="478"/>
          <ac:spMkLst>
            <pc:docMk/>
            <pc:sldMk cId="3684213085" sldId="256"/>
            <ac:spMk id="97" creationId="{8CB61305-9648-4814-A172-6DAF2545D943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99" creationId="{025D6BF8-83D1-4F2B-B7C1-04B45E209F01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00" creationId="{319DA28E-8582-4134-8FDC-C1DF5027CCDD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01" creationId="{6B15CE86-F15F-46F0-A3A9-55214410729B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02" creationId="{8BCD5CEA-1246-4F90-93DB-7DF6550110FF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03" creationId="{228F65DB-D862-4BD1-8524-B2C2C6009644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04" creationId="{3CA3F042-5A65-493D-B244-99129D07CF01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05" creationId="{06CF210C-8C86-4697-A6A3-33D8A61C4190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06" creationId="{51209502-5728-4E29-956D-4547D3803821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07" creationId="{78097129-DAE0-47D4-813E-D36ED2998C89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08" creationId="{F1AD8953-0829-4138-9ADB-84B3F048EA38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09" creationId="{58DDFE96-922A-4FFA-B4B0-0ECE2253DD6C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10" creationId="{6C665948-AE10-4D4C-9ECA-9F8BAE1CF09C}"/>
          </ac:spMkLst>
        </pc:spChg>
        <pc:spChg chg="mod">
          <ac:chgData name="Fatima Pillosu" userId="a6295d4dc9e22643" providerId="LiveId" clId="{76F9010A-FEB9-4676-BB40-616DFD7CE027}" dt="2021-06-22T10:34:13.754" v="539" actId="1035"/>
          <ac:spMkLst>
            <pc:docMk/>
            <pc:sldMk cId="3684213085" sldId="256"/>
            <ac:spMk id="111" creationId="{DCC69E36-0EA7-4EB9-B15E-A69062B1FC3C}"/>
          </ac:spMkLst>
        </pc:spChg>
        <pc:spChg chg="del mod">
          <ac:chgData name="Fatima Pillosu" userId="a6295d4dc9e22643" providerId="LiveId" clId="{76F9010A-FEB9-4676-BB40-616DFD7CE027}" dt="2021-06-22T10:38:41.938" v="583" actId="21"/>
          <ac:spMkLst>
            <pc:docMk/>
            <pc:sldMk cId="3684213085" sldId="256"/>
            <ac:spMk id="112" creationId="{1D94DC95-0FDB-46A0-A81B-68EEC0318C96}"/>
          </ac:spMkLst>
        </pc:spChg>
        <pc:spChg chg="del">
          <ac:chgData name="Fatima Pillosu" userId="a6295d4dc9e22643" providerId="LiveId" clId="{76F9010A-FEB9-4676-BB40-616DFD7CE027}" dt="2021-06-22T10:18:18.633" v="235" actId="478"/>
          <ac:spMkLst>
            <pc:docMk/>
            <pc:sldMk cId="3684213085" sldId="256"/>
            <ac:spMk id="114" creationId="{CE968116-7D92-468A-97DE-1FFF802C52D6}"/>
          </ac:spMkLst>
        </pc:spChg>
        <pc:spChg chg="del">
          <ac:chgData name="Fatima Pillosu" userId="a6295d4dc9e22643" providerId="LiveId" clId="{76F9010A-FEB9-4676-BB40-616DFD7CE027}" dt="2021-06-22T10:18:25.380" v="240" actId="478"/>
          <ac:spMkLst>
            <pc:docMk/>
            <pc:sldMk cId="3684213085" sldId="256"/>
            <ac:spMk id="115" creationId="{078C8ED1-7BB7-43C2-8A93-C9F1047F2C41}"/>
          </ac:spMkLst>
        </pc:spChg>
        <pc:spChg chg="del">
          <ac:chgData name="Fatima Pillosu" userId="a6295d4dc9e22643" providerId="LiveId" clId="{76F9010A-FEB9-4676-BB40-616DFD7CE027}" dt="2021-06-22T10:18:28.749" v="242" actId="478"/>
          <ac:spMkLst>
            <pc:docMk/>
            <pc:sldMk cId="3684213085" sldId="256"/>
            <ac:spMk id="116" creationId="{C719F95C-474C-40F1-AE96-DC5B11CABFAC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24" creationId="{0E3265CC-39C6-4EED-A443-DC54DF379E7B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25" creationId="{798BCBF3-3F06-4C22-A04F-56E07A52B085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26" creationId="{80855AE3-629F-40E5-938E-0B012B5C01C3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28" creationId="{1B640E68-8080-4C84-8DC7-CE80D8D2BFD7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30" creationId="{CA483FE1-189B-42BC-8135-9122E736A257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31" creationId="{6CC6A747-0403-4F51-A78E-1DC3BFE3DAE3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32" creationId="{D8B50F4B-1BF9-49CE-A36F-4E87E84F897E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33" creationId="{C0B9C355-E4DE-469C-8CDD-798472E0AE7C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34" creationId="{D6D70305-4F41-4F77-8E5F-569F795E0F9A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35" creationId="{2976B32E-9A1D-40B4-A7A9-F8F2B6CEB012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36" creationId="{2DAA5246-29CD-427E-9940-9151D549804F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37" creationId="{21151247-722F-4098-A114-08F6813AD57C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38" creationId="{9408EE0A-7929-4BDC-B13C-1F4D2D36B8A2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39" creationId="{8482AF96-D5A8-41F2-87BE-1DF64E5ED618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40" creationId="{0A01BA95-E280-451C-8B0C-13E9C8582BA1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41" creationId="{796B282E-BB3F-4EE5-AD2C-B584AF8D330C}"/>
          </ac:spMkLst>
        </pc:spChg>
        <pc:spChg chg="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42" creationId="{B7C47BC7-E80A-4DA3-98EA-433BE54CD434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43" creationId="{DD311EE7-4311-4DB0-8765-BFF72331B108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45" creationId="{65C24BB8-3EA9-41B4-AAC3-371652C0380A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47" creationId="{E481F659-6B60-4CC3-8FBB-08C18F518064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49" creationId="{89EE9189-49EF-4D2D-BBBD-56F757381A67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50" creationId="{49B511E6-20C7-45E7-9B48-78FEF73DDDFB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51" creationId="{1E97B359-3297-4F9F-9A7F-95364AF2AB4F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52" creationId="{6C4CDF05-A7BC-4B67-BD16-6AD20685A7E4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54" creationId="{215E3CAE-716E-4CC0-A010-D037C647B285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55" creationId="{AFBA8352-EFD1-4218-9296-48EE31851AAD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56" creationId="{5D1E87F9-2C6E-4BA5-AF6D-654AEE300B3E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57" creationId="{ED611699-0EC2-420A-A604-70F785FE8E6F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59" creationId="{888BC0F1-B8F3-4ABB-835C-FD5015F95D16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60" creationId="{04D21B7A-1653-4605-A02F-CD067108C120}"/>
          </ac:spMkLst>
        </pc:spChg>
        <pc:spChg chg="add mod">
          <ac:chgData name="Fatima Pillosu" userId="a6295d4dc9e22643" providerId="LiveId" clId="{76F9010A-FEB9-4676-BB40-616DFD7CE027}" dt="2021-06-22T10:39:03.378" v="584"/>
          <ac:spMkLst>
            <pc:docMk/>
            <pc:sldMk cId="3684213085" sldId="256"/>
            <ac:spMk id="162" creationId="{3F1BE97C-C0A7-4FA0-8050-72517B1CCE0C}"/>
          </ac:spMkLst>
        </pc:spChg>
        <pc:grpChg chg="add mod">
          <ac:chgData name="Fatima Pillosu" userId="a6295d4dc9e22643" providerId="LiveId" clId="{76F9010A-FEB9-4676-BB40-616DFD7CE027}" dt="2021-06-22T10:11:14.607" v="120" actId="164"/>
          <ac:grpSpMkLst>
            <pc:docMk/>
            <pc:sldMk cId="3684213085" sldId="256"/>
            <ac:grpSpMk id="6" creationId="{15939D7F-737D-46DD-AFB7-8D6D88B7E501}"/>
          </ac:grpSpMkLst>
        </pc:grpChg>
        <pc:grpChg chg="add del mod">
          <ac:chgData name="Fatima Pillosu" userId="a6295d4dc9e22643" providerId="LiveId" clId="{76F9010A-FEB9-4676-BB40-616DFD7CE027}" dt="2021-06-22T10:18:10.648" v="233" actId="478"/>
          <ac:grpSpMkLst>
            <pc:docMk/>
            <pc:sldMk cId="3684213085" sldId="256"/>
            <ac:grpSpMk id="79" creationId="{011D26F4-8761-474A-B900-2CBF9046E3DC}"/>
          </ac:grpSpMkLst>
        </pc:grpChg>
        <pc:grpChg chg="del mod">
          <ac:chgData name="Fatima Pillosu" userId="a6295d4dc9e22643" providerId="LiveId" clId="{76F9010A-FEB9-4676-BB40-616DFD7CE027}" dt="2021-06-22T10:38:41.938" v="583" actId="21"/>
          <ac:grpSpMkLst>
            <pc:docMk/>
            <pc:sldMk cId="3684213085" sldId="256"/>
            <ac:grpSpMk id="98" creationId="{759E40E9-53F0-4FD4-B009-C8FE3A0BB563}"/>
          </ac:grpSpMkLst>
        </pc:grpChg>
        <pc:grpChg chg="add mod">
          <ac:chgData name="Fatima Pillosu" userId="a6295d4dc9e22643" providerId="LiveId" clId="{76F9010A-FEB9-4676-BB40-616DFD7CE027}" dt="2021-06-22T10:39:03.378" v="584"/>
          <ac:grpSpMkLst>
            <pc:docMk/>
            <pc:sldMk cId="3684213085" sldId="256"/>
            <ac:grpSpMk id="129" creationId="{508E3CB2-3A7A-4372-9E3B-E72AB698BDDB}"/>
          </ac:grpSpMkLst>
        </pc:grpChg>
        <pc:picChg chg="add del mod modCrop">
          <ac:chgData name="Fatima Pillosu" userId="a6295d4dc9e22643" providerId="LiveId" clId="{76F9010A-FEB9-4676-BB40-616DFD7CE027}" dt="2021-06-22T10:22:07.367" v="273" actId="478"/>
          <ac:picMkLst>
            <pc:docMk/>
            <pc:sldMk cId="3684213085" sldId="256"/>
            <ac:picMk id="10" creationId="{879902E1-CF92-4FB6-AD06-215DA9C69BD6}"/>
          </ac:picMkLst>
        </pc:picChg>
        <pc:picChg chg="add del mod">
          <ac:chgData name="Fatima Pillosu" userId="a6295d4dc9e22643" providerId="LiveId" clId="{76F9010A-FEB9-4676-BB40-616DFD7CE027}" dt="2021-06-22T10:38:41.938" v="583" actId="21"/>
          <ac:picMkLst>
            <pc:docMk/>
            <pc:sldMk cId="3684213085" sldId="256"/>
            <ac:picMk id="11" creationId="{EC693010-C7E4-4858-988C-EC116040EC48}"/>
          </ac:picMkLst>
        </pc:picChg>
        <pc:picChg chg="add del mod">
          <ac:chgData name="Fatima Pillosu" userId="a6295d4dc9e22643" providerId="LiveId" clId="{76F9010A-FEB9-4676-BB40-616DFD7CE027}" dt="2021-06-22T10:38:41.938" v="583" actId="21"/>
          <ac:picMkLst>
            <pc:docMk/>
            <pc:sldMk cId="3684213085" sldId="256"/>
            <ac:picMk id="15" creationId="{2316F247-9B7F-46B6-8A01-E6ECE333411C}"/>
          </ac:picMkLst>
        </pc:picChg>
        <pc:picChg chg="del mod">
          <ac:chgData name="Fatima Pillosu" userId="a6295d4dc9e22643" providerId="LiveId" clId="{76F9010A-FEB9-4676-BB40-616DFD7CE027}" dt="2021-06-22T10:38:41.938" v="583" actId="21"/>
          <ac:picMkLst>
            <pc:docMk/>
            <pc:sldMk cId="3684213085" sldId="256"/>
            <ac:picMk id="44" creationId="{1838891D-B3EE-4E0A-BB1A-57A8EBF725E3}"/>
          </ac:picMkLst>
        </pc:picChg>
        <pc:picChg chg="del mod">
          <ac:chgData name="Fatima Pillosu" userId="a6295d4dc9e22643" providerId="LiveId" clId="{76F9010A-FEB9-4676-BB40-616DFD7CE027}" dt="2021-06-22T10:38:41.938" v="583" actId="21"/>
          <ac:picMkLst>
            <pc:docMk/>
            <pc:sldMk cId="3684213085" sldId="256"/>
            <ac:picMk id="45" creationId="{029F2F9F-F32D-4D38-A189-59076234BB48}"/>
          </ac:picMkLst>
        </pc:picChg>
        <pc:picChg chg="del mod">
          <ac:chgData name="Fatima Pillosu" userId="a6295d4dc9e22643" providerId="LiveId" clId="{76F9010A-FEB9-4676-BB40-616DFD7CE027}" dt="2021-06-22T10:38:41.938" v="583" actId="21"/>
          <ac:picMkLst>
            <pc:docMk/>
            <pc:sldMk cId="3684213085" sldId="256"/>
            <ac:picMk id="46" creationId="{2D733AE8-9CE2-43F8-8BEB-220CB23546ED}"/>
          </ac:picMkLst>
        </pc:picChg>
        <pc:picChg chg="del mod">
          <ac:chgData name="Fatima Pillosu" userId="a6295d4dc9e22643" providerId="LiveId" clId="{76F9010A-FEB9-4676-BB40-616DFD7CE027}" dt="2021-06-22T10:38:41.938" v="583" actId="21"/>
          <ac:picMkLst>
            <pc:docMk/>
            <pc:sldMk cId="3684213085" sldId="256"/>
            <ac:picMk id="47" creationId="{4C3B5A08-D912-4143-AFE8-452801EF6A5E}"/>
          </ac:picMkLst>
        </pc:picChg>
        <pc:picChg chg="del mod">
          <ac:chgData name="Fatima Pillosu" userId="a6295d4dc9e22643" providerId="LiveId" clId="{76F9010A-FEB9-4676-BB40-616DFD7CE027}" dt="2021-06-22T10:38:41.938" v="583" actId="21"/>
          <ac:picMkLst>
            <pc:docMk/>
            <pc:sldMk cId="3684213085" sldId="256"/>
            <ac:picMk id="48" creationId="{C153684B-04E8-4942-86D2-9F8D79A13EB2}"/>
          </ac:picMkLst>
        </pc:picChg>
        <pc:picChg chg="del mod">
          <ac:chgData name="Fatima Pillosu" userId="a6295d4dc9e22643" providerId="LiveId" clId="{76F9010A-FEB9-4676-BB40-616DFD7CE027}" dt="2021-06-22T10:38:41.938" v="583" actId="21"/>
          <ac:picMkLst>
            <pc:docMk/>
            <pc:sldMk cId="3684213085" sldId="256"/>
            <ac:picMk id="49" creationId="{F808B433-27FF-457C-8C31-751A04459B8F}"/>
          </ac:picMkLst>
        </pc:picChg>
        <pc:picChg chg="del mod">
          <ac:chgData name="Fatima Pillosu" userId="a6295d4dc9e22643" providerId="LiveId" clId="{76F9010A-FEB9-4676-BB40-616DFD7CE027}" dt="2021-06-22T10:38:41.938" v="583" actId="21"/>
          <ac:picMkLst>
            <pc:docMk/>
            <pc:sldMk cId="3684213085" sldId="256"/>
            <ac:picMk id="50" creationId="{842D7D5F-8C3E-458C-BF1A-310849AADB2F}"/>
          </ac:picMkLst>
        </pc:picChg>
        <pc:picChg chg="add del mod">
          <ac:chgData name="Fatima Pillosu" userId="a6295d4dc9e22643" providerId="LiveId" clId="{76F9010A-FEB9-4676-BB40-616DFD7CE027}" dt="2021-06-22T10:30:39.554" v="459" actId="478"/>
          <ac:picMkLst>
            <pc:docMk/>
            <pc:sldMk cId="3684213085" sldId="256"/>
            <ac:picMk id="64" creationId="{080EFED1-6E6F-4030-93B0-1EF8252CC9B8}"/>
          </ac:picMkLst>
        </pc:picChg>
        <pc:picChg chg="del mod">
          <ac:chgData name="Fatima Pillosu" userId="a6295d4dc9e22643" providerId="LiveId" clId="{76F9010A-FEB9-4676-BB40-616DFD7CE027}" dt="2021-06-22T10:18:12.945" v="234" actId="478"/>
          <ac:picMkLst>
            <pc:docMk/>
            <pc:sldMk cId="3684213085" sldId="256"/>
            <ac:picMk id="70" creationId="{0EA70A0E-2B33-4F66-AFA1-E5E9A9498D5E}"/>
          </ac:picMkLst>
        </pc:picChg>
        <pc:picChg chg="mod">
          <ac:chgData name="Fatima Pillosu" userId="a6295d4dc9e22643" providerId="LiveId" clId="{76F9010A-FEB9-4676-BB40-616DFD7CE027}" dt="2021-06-22T10:16:58.429" v="222"/>
          <ac:picMkLst>
            <pc:docMk/>
            <pc:sldMk cId="3684213085" sldId="256"/>
            <ac:picMk id="80" creationId="{986A6200-C44B-4171-A652-277183E761C4}"/>
          </ac:picMkLst>
        </pc:picChg>
        <pc:picChg chg="del mod">
          <ac:chgData name="Fatima Pillosu" userId="a6295d4dc9e22643" providerId="LiveId" clId="{76F9010A-FEB9-4676-BB40-616DFD7CE027}" dt="2021-06-22T10:38:41.938" v="583" actId="21"/>
          <ac:picMkLst>
            <pc:docMk/>
            <pc:sldMk cId="3684213085" sldId="256"/>
            <ac:picMk id="93" creationId="{2ED87CA7-94EF-454C-B518-00FE19E42680}"/>
          </ac:picMkLst>
        </pc:picChg>
        <pc:picChg chg="del">
          <ac:chgData name="Fatima Pillosu" userId="a6295d4dc9e22643" providerId="LiveId" clId="{76F9010A-FEB9-4676-BB40-616DFD7CE027}" dt="2021-06-22T10:18:21.155" v="237" actId="478"/>
          <ac:picMkLst>
            <pc:docMk/>
            <pc:sldMk cId="3684213085" sldId="256"/>
            <ac:picMk id="95" creationId="{64EF0895-E0EA-4FC9-9D99-8C3C8FB9624E}"/>
          </ac:picMkLst>
        </pc:picChg>
        <pc:picChg chg="add mod">
          <ac:chgData name="Fatima Pillosu" userId="a6295d4dc9e22643" providerId="LiveId" clId="{76F9010A-FEB9-4676-BB40-616DFD7CE027}" dt="2021-06-22T10:39:03.378" v="584"/>
          <ac:picMkLst>
            <pc:docMk/>
            <pc:sldMk cId="3684213085" sldId="256"/>
            <ac:picMk id="117" creationId="{AB259C57-5F2B-49C2-95C5-695EE271244C}"/>
          </ac:picMkLst>
        </pc:picChg>
        <pc:picChg chg="add mod">
          <ac:chgData name="Fatima Pillosu" userId="a6295d4dc9e22643" providerId="LiveId" clId="{76F9010A-FEB9-4676-BB40-616DFD7CE027}" dt="2021-06-22T10:39:03.378" v="584"/>
          <ac:picMkLst>
            <pc:docMk/>
            <pc:sldMk cId="3684213085" sldId="256"/>
            <ac:picMk id="118" creationId="{4A82B675-3B6D-4A26-B576-EB31263A6E71}"/>
          </ac:picMkLst>
        </pc:picChg>
        <pc:picChg chg="add mod">
          <ac:chgData name="Fatima Pillosu" userId="a6295d4dc9e22643" providerId="LiveId" clId="{76F9010A-FEB9-4676-BB40-616DFD7CE027}" dt="2021-06-22T10:39:03.378" v="584"/>
          <ac:picMkLst>
            <pc:docMk/>
            <pc:sldMk cId="3684213085" sldId="256"/>
            <ac:picMk id="119" creationId="{1E8B53DA-A114-4241-9519-80BB442F0C23}"/>
          </ac:picMkLst>
        </pc:picChg>
        <pc:picChg chg="add mod">
          <ac:chgData name="Fatima Pillosu" userId="a6295d4dc9e22643" providerId="LiveId" clId="{76F9010A-FEB9-4676-BB40-616DFD7CE027}" dt="2021-06-22T10:39:03.378" v="584"/>
          <ac:picMkLst>
            <pc:docMk/>
            <pc:sldMk cId="3684213085" sldId="256"/>
            <ac:picMk id="120" creationId="{35495E3C-29EE-44BC-8EC8-1F46F3D94E52}"/>
          </ac:picMkLst>
        </pc:picChg>
        <pc:picChg chg="add mod">
          <ac:chgData name="Fatima Pillosu" userId="a6295d4dc9e22643" providerId="LiveId" clId="{76F9010A-FEB9-4676-BB40-616DFD7CE027}" dt="2021-06-22T10:39:03.378" v="584"/>
          <ac:picMkLst>
            <pc:docMk/>
            <pc:sldMk cId="3684213085" sldId="256"/>
            <ac:picMk id="121" creationId="{7CA1822D-7AB7-4555-97DF-305A88322CB9}"/>
          </ac:picMkLst>
        </pc:picChg>
        <pc:picChg chg="add mod">
          <ac:chgData name="Fatima Pillosu" userId="a6295d4dc9e22643" providerId="LiveId" clId="{76F9010A-FEB9-4676-BB40-616DFD7CE027}" dt="2021-06-22T10:39:03.378" v="584"/>
          <ac:picMkLst>
            <pc:docMk/>
            <pc:sldMk cId="3684213085" sldId="256"/>
            <ac:picMk id="122" creationId="{648384F6-9E41-441A-BA3B-DA814E0148E3}"/>
          </ac:picMkLst>
        </pc:picChg>
        <pc:picChg chg="add mod">
          <ac:chgData name="Fatima Pillosu" userId="a6295d4dc9e22643" providerId="LiveId" clId="{76F9010A-FEB9-4676-BB40-616DFD7CE027}" dt="2021-06-22T10:39:03.378" v="584"/>
          <ac:picMkLst>
            <pc:docMk/>
            <pc:sldMk cId="3684213085" sldId="256"/>
            <ac:picMk id="123" creationId="{FA291981-453F-404B-AEEC-75EFEE1E97C3}"/>
          </ac:picMkLst>
        </pc:picChg>
        <pc:picChg chg="add mod">
          <ac:chgData name="Fatima Pillosu" userId="a6295d4dc9e22643" providerId="LiveId" clId="{76F9010A-FEB9-4676-BB40-616DFD7CE027}" dt="2021-06-22T10:39:03.378" v="584"/>
          <ac:picMkLst>
            <pc:docMk/>
            <pc:sldMk cId="3684213085" sldId="256"/>
            <ac:picMk id="127" creationId="{2C477392-80D1-43F2-862E-44686B141838}"/>
          </ac:picMkLst>
        </pc:picChg>
        <pc:picChg chg="add mod">
          <ac:chgData name="Fatima Pillosu" userId="a6295d4dc9e22643" providerId="LiveId" clId="{76F9010A-FEB9-4676-BB40-616DFD7CE027}" dt="2021-06-22T10:39:03.378" v="584"/>
          <ac:picMkLst>
            <pc:docMk/>
            <pc:sldMk cId="3684213085" sldId="256"/>
            <ac:picMk id="164" creationId="{3CD9A444-849A-4EA6-8ACA-6A35FE9BFFDC}"/>
          </ac:picMkLst>
        </pc:picChg>
        <pc:picChg chg="add mod">
          <ac:chgData name="Fatima Pillosu" userId="a6295d4dc9e22643" providerId="LiveId" clId="{76F9010A-FEB9-4676-BB40-616DFD7CE027}" dt="2021-06-22T10:39:03.378" v="584"/>
          <ac:picMkLst>
            <pc:docMk/>
            <pc:sldMk cId="3684213085" sldId="256"/>
            <ac:picMk id="165" creationId="{AABA08F2-7283-4ABF-ADD0-773EDD01BAB6}"/>
          </ac:picMkLst>
        </pc:picChg>
        <pc:cxnChg chg="add del mod">
          <ac:chgData name="Fatima Pillosu" userId="a6295d4dc9e22643" providerId="LiveId" clId="{76F9010A-FEB9-4676-BB40-616DFD7CE027}" dt="2021-06-22T10:38:25.679" v="580" actId="478"/>
          <ac:cxnSpMkLst>
            <pc:docMk/>
            <pc:sldMk cId="3684213085" sldId="256"/>
            <ac:cxnSpMk id="24" creationId="{B7CA8375-BACF-4B7C-A0A6-31BDBC96AE62}"/>
          </ac:cxnSpMkLst>
        </pc:cxnChg>
        <pc:cxnChg chg="add del mod">
          <ac:chgData name="Fatima Pillosu" userId="a6295d4dc9e22643" providerId="LiveId" clId="{76F9010A-FEB9-4676-BB40-616DFD7CE027}" dt="2021-06-22T10:38:39.035" v="582" actId="478"/>
          <ac:cxnSpMkLst>
            <pc:docMk/>
            <pc:sldMk cId="3684213085" sldId="256"/>
            <ac:cxnSpMk id="26" creationId="{BF551DC1-F16A-4D65-81D3-CD5984D4D9E5}"/>
          </ac:cxnSpMkLst>
        </pc:cxnChg>
        <pc:cxnChg chg="del mod">
          <ac:chgData name="Fatima Pillosu" userId="a6295d4dc9e22643" providerId="LiveId" clId="{76F9010A-FEB9-4676-BB40-616DFD7CE027}" dt="2021-06-22T10:38:41.938" v="583" actId="21"/>
          <ac:cxnSpMkLst>
            <pc:docMk/>
            <pc:sldMk cId="3684213085" sldId="256"/>
            <ac:cxnSpMk id="41" creationId="{E15FA6BA-5370-4275-BF3A-C68F853D5CA7}"/>
          </ac:cxnSpMkLst>
        </pc:cxnChg>
        <pc:cxnChg chg="del mod">
          <ac:chgData name="Fatima Pillosu" userId="a6295d4dc9e22643" providerId="LiveId" clId="{76F9010A-FEB9-4676-BB40-616DFD7CE027}" dt="2021-06-22T10:38:41.938" v="583" actId="21"/>
          <ac:cxnSpMkLst>
            <pc:docMk/>
            <pc:sldMk cId="3684213085" sldId="256"/>
            <ac:cxnSpMk id="54" creationId="{AC47EB82-75AD-42F1-9040-F901BC4167D4}"/>
          </ac:cxnSpMkLst>
        </pc:cxnChg>
        <pc:cxnChg chg="add del mod">
          <ac:chgData name="Fatima Pillosu" userId="a6295d4dc9e22643" providerId="LiveId" clId="{76F9010A-FEB9-4676-BB40-616DFD7CE027}" dt="2021-06-22T10:38:41.938" v="583" actId="21"/>
          <ac:cxnSpMkLst>
            <pc:docMk/>
            <pc:sldMk cId="3684213085" sldId="256"/>
            <ac:cxnSpMk id="59" creationId="{E14245A0-48C2-4E2F-855B-08D346C22D73}"/>
          </ac:cxnSpMkLst>
        </pc:cxnChg>
        <pc:cxnChg chg="add del mod">
          <ac:chgData name="Fatima Pillosu" userId="a6295d4dc9e22643" providerId="LiveId" clId="{76F9010A-FEB9-4676-BB40-616DFD7CE027}" dt="2021-06-22T10:38:41.938" v="583" actId="21"/>
          <ac:cxnSpMkLst>
            <pc:docMk/>
            <pc:sldMk cId="3684213085" sldId="256"/>
            <ac:cxnSpMk id="63" creationId="{C70AD63C-FDC6-45CA-92B4-C3AF9C23B5C4}"/>
          </ac:cxnSpMkLst>
        </pc:cxnChg>
        <pc:cxnChg chg="add del mod">
          <ac:chgData name="Fatima Pillosu" userId="a6295d4dc9e22643" providerId="LiveId" clId="{76F9010A-FEB9-4676-BB40-616DFD7CE027}" dt="2021-06-22T10:38:41.938" v="583" actId="21"/>
          <ac:cxnSpMkLst>
            <pc:docMk/>
            <pc:sldMk cId="3684213085" sldId="256"/>
            <ac:cxnSpMk id="78" creationId="{B7575C25-B72C-42F8-B92A-7B239B6A24DC}"/>
          </ac:cxnSpMkLst>
        </pc:cxnChg>
        <pc:cxnChg chg="del mod">
          <ac:chgData name="Fatima Pillosu" userId="a6295d4dc9e22643" providerId="LiveId" clId="{76F9010A-FEB9-4676-BB40-616DFD7CE027}" dt="2021-06-22T10:38:41.938" v="583" actId="21"/>
          <ac:cxnSpMkLst>
            <pc:docMk/>
            <pc:sldMk cId="3684213085" sldId="256"/>
            <ac:cxnSpMk id="88" creationId="{CEEE2552-8EA3-4B59-AC40-C8CFDF9926CF}"/>
          </ac:cxnSpMkLst>
        </pc:cxnChg>
        <pc:cxnChg chg="del mod">
          <ac:chgData name="Fatima Pillosu" userId="a6295d4dc9e22643" providerId="LiveId" clId="{76F9010A-FEB9-4676-BB40-616DFD7CE027}" dt="2021-06-22T10:38:41.938" v="583" actId="21"/>
          <ac:cxnSpMkLst>
            <pc:docMk/>
            <pc:sldMk cId="3684213085" sldId="256"/>
            <ac:cxnSpMk id="113" creationId="{2A2EB5B2-F809-4C83-BF9D-28C5085962D8}"/>
          </ac:cxnSpMkLst>
        </pc:cxnChg>
        <pc:cxnChg chg="add mod">
          <ac:chgData name="Fatima Pillosu" userId="a6295d4dc9e22643" providerId="LiveId" clId="{76F9010A-FEB9-4676-BB40-616DFD7CE027}" dt="2021-06-22T10:39:03.378" v="584"/>
          <ac:cxnSpMkLst>
            <pc:docMk/>
            <pc:sldMk cId="3684213085" sldId="256"/>
            <ac:cxnSpMk id="144" creationId="{749F0DFA-C714-41C5-AE9C-6F0007CB90CB}"/>
          </ac:cxnSpMkLst>
        </pc:cxnChg>
        <pc:cxnChg chg="add mod">
          <ac:chgData name="Fatima Pillosu" userId="a6295d4dc9e22643" providerId="LiveId" clId="{76F9010A-FEB9-4676-BB40-616DFD7CE027}" dt="2021-06-22T10:39:03.378" v="584"/>
          <ac:cxnSpMkLst>
            <pc:docMk/>
            <pc:sldMk cId="3684213085" sldId="256"/>
            <ac:cxnSpMk id="146" creationId="{DF57318C-46CC-4F16-866F-898AF4119BB0}"/>
          </ac:cxnSpMkLst>
        </pc:cxnChg>
        <pc:cxnChg chg="add mod">
          <ac:chgData name="Fatima Pillosu" userId="a6295d4dc9e22643" providerId="LiveId" clId="{76F9010A-FEB9-4676-BB40-616DFD7CE027}" dt="2021-06-22T10:39:03.378" v="584"/>
          <ac:cxnSpMkLst>
            <pc:docMk/>
            <pc:sldMk cId="3684213085" sldId="256"/>
            <ac:cxnSpMk id="148" creationId="{46C6E5E5-83B3-4488-B418-46F3F61E7EF5}"/>
          </ac:cxnSpMkLst>
        </pc:cxnChg>
        <pc:cxnChg chg="add mod">
          <ac:chgData name="Fatima Pillosu" userId="a6295d4dc9e22643" providerId="LiveId" clId="{76F9010A-FEB9-4676-BB40-616DFD7CE027}" dt="2021-06-22T10:39:03.378" v="584"/>
          <ac:cxnSpMkLst>
            <pc:docMk/>
            <pc:sldMk cId="3684213085" sldId="256"/>
            <ac:cxnSpMk id="153" creationId="{004BCF84-426D-4223-A2FC-2803358030A5}"/>
          </ac:cxnSpMkLst>
        </pc:cxnChg>
        <pc:cxnChg chg="add mod">
          <ac:chgData name="Fatima Pillosu" userId="a6295d4dc9e22643" providerId="LiveId" clId="{76F9010A-FEB9-4676-BB40-616DFD7CE027}" dt="2021-06-22T10:39:03.378" v="584"/>
          <ac:cxnSpMkLst>
            <pc:docMk/>
            <pc:sldMk cId="3684213085" sldId="256"/>
            <ac:cxnSpMk id="158" creationId="{7D602310-6AC6-4F41-8EC7-21BFC418EACF}"/>
          </ac:cxnSpMkLst>
        </pc:cxnChg>
        <pc:cxnChg chg="add mod">
          <ac:chgData name="Fatima Pillosu" userId="a6295d4dc9e22643" providerId="LiveId" clId="{76F9010A-FEB9-4676-BB40-616DFD7CE027}" dt="2021-06-22T10:39:03.378" v="584"/>
          <ac:cxnSpMkLst>
            <pc:docMk/>
            <pc:sldMk cId="3684213085" sldId="256"/>
            <ac:cxnSpMk id="161" creationId="{737AE584-38AB-42F6-B31C-0E1CC3EF4681}"/>
          </ac:cxnSpMkLst>
        </pc:cxnChg>
        <pc:cxnChg chg="add mod">
          <ac:chgData name="Fatima Pillosu" userId="a6295d4dc9e22643" providerId="LiveId" clId="{76F9010A-FEB9-4676-BB40-616DFD7CE027}" dt="2021-06-22T10:39:03.378" v="584"/>
          <ac:cxnSpMkLst>
            <pc:docMk/>
            <pc:sldMk cId="3684213085" sldId="256"/>
            <ac:cxnSpMk id="163" creationId="{9598856F-3C45-4087-9FD3-4D1A13AFBD59}"/>
          </ac:cxnSpMkLst>
        </pc:cxnChg>
      </pc:sldChg>
      <pc:sldChg chg="del">
        <pc:chgData name="Fatima Pillosu" userId="a6295d4dc9e22643" providerId="LiveId" clId="{76F9010A-FEB9-4676-BB40-616DFD7CE027}" dt="2021-06-22T10:18:52.344" v="247" actId="2696"/>
        <pc:sldMkLst>
          <pc:docMk/>
          <pc:sldMk cId="1320464282" sldId="260"/>
        </pc:sldMkLst>
      </pc:sldChg>
      <pc:sldChg chg="delSp modSp del mod">
        <pc:chgData name="Fatima Pillosu" userId="a6295d4dc9e22643" providerId="LiveId" clId="{76F9010A-FEB9-4676-BB40-616DFD7CE027}" dt="2021-06-22T10:23:06.872" v="289" actId="2696"/>
        <pc:sldMkLst>
          <pc:docMk/>
          <pc:sldMk cId="1838584490" sldId="269"/>
        </pc:sldMkLst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5" creationId="{A39D5F76-047E-44E4-A370-69E186607A8E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6" creationId="{936C7DFB-9AE7-4A2F-9F43-23D9E6BDCF0B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7" creationId="{C94B1BE3-F5BB-450A-AD97-85167DEB5794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8" creationId="{B34D8F2A-E444-452F-BDC4-A7230FB213CC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9" creationId="{AD0AD137-09E3-4CF9-A49F-856B7D8844FF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10" creationId="{DDE2951C-6E5B-4494-8EF6-3D69556815CE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11" creationId="{2458937F-ED5A-4901-9011-023EC012ADFD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12" creationId="{A5B4C20C-87A0-4162-AAF3-95094C43BB51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13" creationId="{84F08275-08FB-40EF-9656-034F5AE2C63E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14" creationId="{C8471F15-122A-4C43-9D44-E498D29F6A1A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15" creationId="{DBD0CEAE-F9C6-4979-937F-B836AC06CCEB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16" creationId="{28FD9835-27E5-4336-AB66-1705438BEF2A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17" creationId="{6BDC4C10-9A45-406E-A51E-B8D6A3750D00}"/>
          </ac:spMkLst>
        </pc:spChg>
        <pc:spChg chg="del">
          <ac:chgData name="Fatima Pillosu" userId="a6295d4dc9e22643" providerId="LiveId" clId="{76F9010A-FEB9-4676-BB40-616DFD7CE027}" dt="2021-06-22T10:22:49.071" v="285" actId="478"/>
          <ac:spMkLst>
            <pc:docMk/>
            <pc:sldMk cId="1838584490" sldId="269"/>
            <ac:spMk id="19" creationId="{22FAB05D-65BA-48F9-98EE-ACE798A8D65D}"/>
          </ac:spMkLst>
        </pc:spChg>
        <pc:spChg chg="del">
          <ac:chgData name="Fatima Pillosu" userId="a6295d4dc9e22643" providerId="LiveId" clId="{76F9010A-FEB9-4676-BB40-616DFD7CE027}" dt="2021-06-22T10:22:49.071" v="285" actId="478"/>
          <ac:spMkLst>
            <pc:docMk/>
            <pc:sldMk cId="1838584490" sldId="269"/>
            <ac:spMk id="21" creationId="{6172DD5B-0E43-4B55-B6B4-597EB4AFEB3F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22" creationId="{06DA781C-F82F-440B-8064-74F714E333A2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34" creationId="{A8A2E20C-9E80-4A00-9987-E3F6577C1335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35" creationId="{6FDE23F9-7007-41F6-8230-6E23AC8D5A4F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36" creationId="{6A35645C-82C0-49E0-A4F7-B3C601807647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37" creationId="{62616D55-92BA-4752-9420-806CD36B6E7E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38" creationId="{8F4B6839-FC51-41C5-AE23-ABF4076D2689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39" creationId="{36EE37FB-CF00-47CE-8D05-BDB6C1BB9300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40" creationId="{9367C7DC-1662-48C8-8CCF-DA1DB7ADF588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42" creationId="{A776783C-3723-4013-BC75-60B0EF408119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43" creationId="{7D6A25DE-C5AF-49A5-BF75-4A4249F42228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44" creationId="{B0E82A4C-5161-4830-BEC4-49963DB30606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45" creationId="{83A377DC-A9D5-4384-A023-A7A1D6495105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47" creationId="{1ECDB9E5-F334-4FE2-9785-F819363CDE52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48" creationId="{193C4610-35E4-4535-912A-69339CDE740B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50" creationId="{40F977FD-E350-4413-9591-FA3E32D7EBCD}"/>
          </ac:spMkLst>
        </pc:spChg>
        <pc:spChg chg="del">
          <ac:chgData name="Fatima Pillosu" userId="a6295d4dc9e22643" providerId="LiveId" clId="{76F9010A-FEB9-4676-BB40-616DFD7CE027}" dt="2021-06-22T10:22:49.071" v="285" actId="478"/>
          <ac:spMkLst>
            <pc:docMk/>
            <pc:sldMk cId="1838584490" sldId="269"/>
            <ac:spMk id="51" creationId="{9A81F886-E502-4E63-B14A-885FC89469AE}"/>
          </ac:spMkLst>
        </pc:spChg>
        <pc:spChg chg="del mod">
          <ac:chgData name="Fatima Pillosu" userId="a6295d4dc9e22643" providerId="LiveId" clId="{76F9010A-FEB9-4676-BB40-616DFD7CE027}" dt="2021-06-22T10:22:49.071" v="285" actId="478"/>
          <ac:spMkLst>
            <pc:docMk/>
            <pc:sldMk cId="1838584490" sldId="269"/>
            <ac:spMk id="52" creationId="{3EBDC00A-44B4-481F-BABC-E656AB01924F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53" creationId="{5B03309D-0D13-47FB-803A-D6450D52DD97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54" creationId="{26541050-4D38-40EC-AE59-1D33FB67C39C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55" creationId="{201518CF-08CF-476A-BDC5-5889A1C752EE}"/>
          </ac:spMkLst>
        </pc:spChg>
        <pc:spChg chg="del">
          <ac:chgData name="Fatima Pillosu" userId="a6295d4dc9e22643" providerId="LiveId" clId="{76F9010A-FEB9-4676-BB40-616DFD7CE027}" dt="2021-06-22T10:22:44.613" v="283" actId="478"/>
          <ac:spMkLst>
            <pc:docMk/>
            <pc:sldMk cId="1838584490" sldId="269"/>
            <ac:spMk id="57" creationId="{3480F8B5-A98E-412D-8C7A-F335C4215754}"/>
          </ac:spMkLst>
        </pc:spChg>
        <pc:spChg chg="del">
          <ac:chgData name="Fatima Pillosu" userId="a6295d4dc9e22643" providerId="LiveId" clId="{76F9010A-FEB9-4676-BB40-616DFD7CE027}" dt="2021-06-22T10:22:40.795" v="281" actId="478"/>
          <ac:spMkLst>
            <pc:docMk/>
            <pc:sldMk cId="1838584490" sldId="269"/>
            <ac:spMk id="58" creationId="{96EAB187-7E56-475F-846B-0FB680EDBBB9}"/>
          </ac:spMkLst>
        </pc:spChg>
        <pc:spChg chg="del">
          <ac:chgData name="Fatima Pillosu" userId="a6295d4dc9e22643" providerId="LiveId" clId="{76F9010A-FEB9-4676-BB40-616DFD7CE027}" dt="2021-06-22T10:22:38.761" v="280" actId="478"/>
          <ac:spMkLst>
            <pc:docMk/>
            <pc:sldMk cId="1838584490" sldId="269"/>
            <ac:spMk id="64" creationId="{46AA85A0-6988-40FA-BD48-131A7204EC61}"/>
          </ac:spMkLst>
        </pc:spChg>
        <pc:grpChg chg="del">
          <ac:chgData name="Fatima Pillosu" userId="a6295d4dc9e22643" providerId="LiveId" clId="{76F9010A-FEB9-4676-BB40-616DFD7CE027}" dt="2021-06-22T10:22:54.723" v="286" actId="21"/>
          <ac:grpSpMkLst>
            <pc:docMk/>
            <pc:sldMk cId="1838584490" sldId="269"/>
            <ac:grpSpMk id="2" creationId="{F6534CCE-C406-4BA9-AF57-8E7A229597A0}"/>
          </ac:grpSpMkLst>
        </pc:grpChg>
        <pc:picChg chg="del">
          <ac:chgData name="Fatima Pillosu" userId="a6295d4dc9e22643" providerId="LiveId" clId="{76F9010A-FEB9-4676-BB40-616DFD7CE027}" dt="2021-06-22T10:22:41.366" v="282" actId="478"/>
          <ac:picMkLst>
            <pc:docMk/>
            <pc:sldMk cId="1838584490" sldId="269"/>
            <ac:picMk id="4" creationId="{A2B79260-2843-4A96-9810-77DACA0397FD}"/>
          </ac:picMkLst>
        </pc:picChg>
        <pc:cxnChg chg="del">
          <ac:chgData name="Fatima Pillosu" userId="a6295d4dc9e22643" providerId="LiveId" clId="{76F9010A-FEB9-4676-BB40-616DFD7CE027}" dt="2021-06-22T10:22:44.613" v="283" actId="478"/>
          <ac:cxnSpMkLst>
            <pc:docMk/>
            <pc:sldMk cId="1838584490" sldId="269"/>
            <ac:cxnSpMk id="49" creationId="{66CC2919-E44F-45CC-AE5C-FEA5F15812DD}"/>
          </ac:cxnSpMkLst>
        </pc:cxnChg>
      </pc:sldChg>
      <pc:sldChg chg="addSp delSp modSp mod">
        <pc:chgData name="Fatima Pillosu" userId="a6295d4dc9e22643" providerId="LiveId" clId="{76F9010A-FEB9-4676-BB40-616DFD7CE027}" dt="2021-06-22T10:39:48.079" v="585" actId="1076"/>
        <pc:sldMkLst>
          <pc:docMk/>
          <pc:sldMk cId="3413225395" sldId="270"/>
        </pc:sldMkLst>
        <pc:spChg chg="mod topLvl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22" creationId="{3ED2275F-4FA3-46C6-B2DA-9DDE71030F7F}"/>
          </ac:spMkLst>
        </pc:spChg>
        <pc:spChg chg="mod topLvl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23" creationId="{8AF0FB0B-4584-49EB-8F04-D7DC9CF19654}"/>
          </ac:spMkLst>
        </pc:spChg>
        <pc:spChg chg="mod topLvl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24" creationId="{846EB0BA-E734-4C9B-8533-9F33AF1EE83E}"/>
          </ac:spMkLst>
        </pc:spChg>
        <pc:spChg chg="mod topLvl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25" creationId="{7635552A-5A52-4745-AFE2-67362CD9EC29}"/>
          </ac:spMkLst>
        </pc:spChg>
        <pc:spChg chg="mod topLvl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26" creationId="{311781AE-E7B4-4471-9066-A1833A9FEE02}"/>
          </ac:spMkLst>
        </pc:spChg>
        <pc:spChg chg="mod topLvl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27" creationId="{E378888E-0F15-4A49-9053-C9D31BA373CF}"/>
          </ac:spMkLst>
        </pc:spChg>
        <pc:spChg chg="mod topLvl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28" creationId="{653CCE3A-7962-4FA6-AC8D-DD36110FA574}"/>
          </ac:spMkLst>
        </pc:spChg>
        <pc:spChg chg="del">
          <ac:chgData name="Fatima Pillosu" userId="a6295d4dc9e22643" providerId="LiveId" clId="{76F9010A-FEB9-4676-BB40-616DFD7CE027}" dt="2021-06-22T10:22:15.792" v="275" actId="478"/>
          <ac:spMkLst>
            <pc:docMk/>
            <pc:sldMk cId="3413225395" sldId="270"/>
            <ac:spMk id="46" creationId="{FDA131F1-B627-4FFD-9152-EB53F78F8904}"/>
          </ac:spMkLst>
        </pc:spChg>
        <pc:spChg chg="mod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47" creationId="{D37482AB-C56A-47A9-A1F2-7FF23CF286B3}"/>
          </ac:spMkLst>
        </pc:spChg>
        <pc:spChg chg="mod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48" creationId="{37486FDF-066B-4DCD-9953-1C8BD42B0B0D}"/>
          </ac:spMkLst>
        </pc:spChg>
        <pc:spChg chg="mod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49" creationId="{67917802-924C-45B3-95E8-3805B56BB312}"/>
          </ac:spMkLst>
        </pc:spChg>
        <pc:spChg chg="mod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51" creationId="{54E5ED50-9E02-4F6B-9C45-4CD3BC195278}"/>
          </ac:spMkLst>
        </pc:spChg>
        <pc:spChg chg="mod">
          <ac:chgData name="Fatima Pillosu" userId="a6295d4dc9e22643" providerId="LiveId" clId="{76F9010A-FEB9-4676-BB40-616DFD7CE027}" dt="2021-06-22T10:39:48.079" v="585" actId="1076"/>
          <ac:spMkLst>
            <pc:docMk/>
            <pc:sldMk cId="3413225395" sldId="270"/>
            <ac:spMk id="52" creationId="{B172BBE5-617B-4923-A73F-C18F6C086644}"/>
          </ac:spMkLst>
        </pc:spChg>
        <pc:grpChg chg="add del mod">
          <ac:chgData name="Fatima Pillosu" userId="a6295d4dc9e22643" providerId="LiveId" clId="{76F9010A-FEB9-4676-BB40-616DFD7CE027}" dt="2021-06-22T10:24:11.140" v="309" actId="165"/>
          <ac:grpSpMkLst>
            <pc:docMk/>
            <pc:sldMk cId="3413225395" sldId="270"/>
            <ac:grpSpMk id="20" creationId="{3F99FC34-94BF-48B1-A800-B754E0BA4EE3}"/>
          </ac:grpSpMkLst>
        </pc:grpChg>
        <pc:grpChg chg="del">
          <ac:chgData name="Fatima Pillosu" userId="a6295d4dc9e22643" providerId="LiveId" clId="{76F9010A-FEB9-4676-BB40-616DFD7CE027}" dt="2021-06-22T10:22:14.748" v="274" actId="478"/>
          <ac:grpSpMkLst>
            <pc:docMk/>
            <pc:sldMk cId="3413225395" sldId="270"/>
            <ac:grpSpMk id="33" creationId="{48502049-6224-486B-AF04-628706F0C545}"/>
          </ac:grpSpMkLst>
        </pc:grpChg>
        <pc:picChg chg="mod topLvl modCrop">
          <ac:chgData name="Fatima Pillosu" userId="a6295d4dc9e22643" providerId="LiveId" clId="{76F9010A-FEB9-4676-BB40-616DFD7CE027}" dt="2021-06-22T10:39:48.079" v="585" actId="1076"/>
          <ac:picMkLst>
            <pc:docMk/>
            <pc:sldMk cId="3413225395" sldId="270"/>
            <ac:picMk id="21" creationId="{3FDF48D7-E35B-4F96-8408-98DC880A10D5}"/>
          </ac:picMkLst>
        </pc:picChg>
        <pc:picChg chg="mod modCrop">
          <ac:chgData name="Fatima Pillosu" userId="a6295d4dc9e22643" providerId="LiveId" clId="{76F9010A-FEB9-4676-BB40-616DFD7CE027}" dt="2021-06-22T10:39:48.079" v="585" actId="1076"/>
          <ac:picMkLst>
            <pc:docMk/>
            <pc:sldMk cId="3413225395" sldId="270"/>
            <ac:picMk id="45" creationId="{902B3729-7A97-4B70-B7DC-F7DFF01A66B9}"/>
          </ac:picMkLst>
        </pc:picChg>
      </pc:sldChg>
    </pc:docChg>
  </pc:docChgLst>
  <pc:docChgLst>
    <pc:chgData name="Fatima Pillosu" userId="a6295d4dc9e22643" providerId="LiveId" clId="{CCAE6D82-EEF3-49E6-A132-95B391F0D448}"/>
    <pc:docChg chg="undo custSel modSld">
      <pc:chgData name="Fatima Pillosu" userId="a6295d4dc9e22643" providerId="LiveId" clId="{CCAE6D82-EEF3-49E6-A132-95B391F0D448}" dt="2021-06-22T11:06:40.500" v="140" actId="1076"/>
      <pc:docMkLst>
        <pc:docMk/>
      </pc:docMkLst>
      <pc:sldChg chg="addSp modSp mod">
        <pc:chgData name="Fatima Pillosu" userId="a6295d4dc9e22643" providerId="LiveId" clId="{CCAE6D82-EEF3-49E6-A132-95B391F0D448}" dt="2021-06-22T11:06:40.500" v="140" actId="1076"/>
        <pc:sldMkLst>
          <pc:docMk/>
          <pc:sldMk cId="3684213085" sldId="256"/>
        </pc:sldMkLst>
        <pc:spChg chg="add mod">
          <ac:chgData name="Fatima Pillosu" userId="a6295d4dc9e22643" providerId="LiveId" clId="{CCAE6D82-EEF3-49E6-A132-95B391F0D448}" dt="2021-06-22T11:06:31.856" v="137" actId="164"/>
          <ac:spMkLst>
            <pc:docMk/>
            <pc:sldMk cId="3684213085" sldId="256"/>
            <ac:spMk id="7" creationId="{E7AD230A-F67E-4331-883C-D888FD2D6A81}"/>
          </ac:spMkLst>
        </pc:spChg>
        <pc:spChg chg="add mod">
          <ac:chgData name="Fatima Pillosu" userId="a6295d4dc9e22643" providerId="LiveId" clId="{CCAE6D82-EEF3-49E6-A132-95B391F0D448}" dt="2021-06-22T11:06:40.500" v="140" actId="1076"/>
          <ac:spMkLst>
            <pc:docMk/>
            <pc:sldMk cId="3684213085" sldId="256"/>
            <ac:spMk id="57" creationId="{D3001677-D4A6-4B4C-A904-BB3264B9000C}"/>
          </ac:spMkLst>
        </pc:spChg>
        <pc:spChg chg="mod">
          <ac:chgData name="Fatima Pillosu" userId="a6295d4dc9e22643" providerId="LiveId" clId="{CCAE6D82-EEF3-49E6-A132-95B391F0D448}" dt="2021-06-22T11:04:37.509" v="97" actId="1038"/>
          <ac:spMkLst>
            <pc:docMk/>
            <pc:sldMk cId="3684213085" sldId="256"/>
            <ac:spMk id="125" creationId="{798BCBF3-3F06-4C22-A04F-56E07A52B085}"/>
          </ac:spMkLst>
        </pc:spChg>
        <pc:spChg chg="mod">
          <ac:chgData name="Fatima Pillosu" userId="a6295d4dc9e22643" providerId="LiveId" clId="{CCAE6D82-EEF3-49E6-A132-95B391F0D448}" dt="2021-06-22T11:04:31.165" v="85" actId="1037"/>
          <ac:spMkLst>
            <pc:docMk/>
            <pc:sldMk cId="3684213085" sldId="256"/>
            <ac:spMk id="126" creationId="{80855AE3-629F-40E5-938E-0B012B5C01C3}"/>
          </ac:spMkLst>
        </pc:spChg>
        <pc:spChg chg="mod">
          <ac:chgData name="Fatima Pillosu" userId="a6295d4dc9e22643" providerId="LiveId" clId="{CCAE6D82-EEF3-49E6-A132-95B391F0D448}" dt="2021-06-22T11:03:55.345" v="70" actId="1076"/>
          <ac:spMkLst>
            <pc:docMk/>
            <pc:sldMk cId="3684213085" sldId="256"/>
            <ac:spMk id="145" creationId="{65C24BB8-3EA9-41B4-AAC3-371652C0380A}"/>
          </ac:spMkLst>
        </pc:spChg>
        <pc:spChg chg="mod">
          <ac:chgData name="Fatima Pillosu" userId="a6295d4dc9e22643" providerId="LiveId" clId="{CCAE6D82-EEF3-49E6-A132-95B391F0D448}" dt="2021-06-22T11:02:35.350" v="11" actId="14100"/>
          <ac:spMkLst>
            <pc:docMk/>
            <pc:sldMk cId="3684213085" sldId="256"/>
            <ac:spMk id="151" creationId="{1E97B359-3297-4F9F-9A7F-95364AF2AB4F}"/>
          </ac:spMkLst>
        </pc:spChg>
        <pc:spChg chg="mod">
          <ac:chgData name="Fatima Pillosu" userId="a6295d4dc9e22643" providerId="LiveId" clId="{CCAE6D82-EEF3-49E6-A132-95B391F0D448}" dt="2021-06-22T11:02:14.109" v="8" actId="207"/>
          <ac:spMkLst>
            <pc:docMk/>
            <pc:sldMk cId="3684213085" sldId="256"/>
            <ac:spMk id="152" creationId="{6C4CDF05-A7BC-4B67-BD16-6AD20685A7E4}"/>
          </ac:spMkLst>
        </pc:spChg>
        <pc:spChg chg="mod">
          <ac:chgData name="Fatima Pillosu" userId="a6295d4dc9e22643" providerId="LiveId" clId="{CCAE6D82-EEF3-49E6-A132-95B391F0D448}" dt="2021-06-22T11:03:13.349" v="35" actId="1036"/>
          <ac:spMkLst>
            <pc:docMk/>
            <pc:sldMk cId="3684213085" sldId="256"/>
            <ac:spMk id="154" creationId="{215E3CAE-716E-4CC0-A010-D037C647B285}"/>
          </ac:spMkLst>
        </pc:spChg>
        <pc:spChg chg="mod">
          <ac:chgData name="Fatima Pillosu" userId="a6295d4dc9e22643" providerId="LiveId" clId="{CCAE6D82-EEF3-49E6-A132-95B391F0D448}" dt="2021-06-22T11:01:20.888" v="0" actId="207"/>
          <ac:spMkLst>
            <pc:docMk/>
            <pc:sldMk cId="3684213085" sldId="256"/>
            <ac:spMk id="155" creationId="{AFBA8352-EFD1-4218-9296-48EE31851AAD}"/>
          </ac:spMkLst>
        </pc:spChg>
        <pc:spChg chg="mod">
          <ac:chgData name="Fatima Pillosu" userId="a6295d4dc9e22643" providerId="LiveId" clId="{CCAE6D82-EEF3-49E6-A132-95B391F0D448}" dt="2021-06-22T11:01:24.444" v="1" actId="207"/>
          <ac:spMkLst>
            <pc:docMk/>
            <pc:sldMk cId="3684213085" sldId="256"/>
            <ac:spMk id="156" creationId="{5D1E87F9-2C6E-4BA5-AF6D-654AEE300B3E}"/>
          </ac:spMkLst>
        </pc:spChg>
        <pc:spChg chg="mod">
          <ac:chgData name="Fatima Pillosu" userId="a6295d4dc9e22643" providerId="LiveId" clId="{CCAE6D82-EEF3-49E6-A132-95B391F0D448}" dt="2021-06-22T11:01:47.654" v="6" actId="207"/>
          <ac:spMkLst>
            <pc:docMk/>
            <pc:sldMk cId="3684213085" sldId="256"/>
            <ac:spMk id="157" creationId="{ED611699-0EC2-420A-A604-70F785FE8E6F}"/>
          </ac:spMkLst>
        </pc:spChg>
        <pc:spChg chg="mod">
          <ac:chgData name="Fatima Pillosu" userId="a6295d4dc9e22643" providerId="LiveId" clId="{CCAE6D82-EEF3-49E6-A132-95B391F0D448}" dt="2021-06-22T11:01:40.171" v="4" actId="207"/>
          <ac:spMkLst>
            <pc:docMk/>
            <pc:sldMk cId="3684213085" sldId="256"/>
            <ac:spMk id="159" creationId="{888BC0F1-B8F3-4ABB-835C-FD5015F95D16}"/>
          </ac:spMkLst>
        </pc:spChg>
        <pc:spChg chg="mod">
          <ac:chgData name="Fatima Pillosu" userId="a6295d4dc9e22643" providerId="LiveId" clId="{CCAE6D82-EEF3-49E6-A132-95B391F0D448}" dt="2021-06-22T11:01:42.705" v="5" actId="207"/>
          <ac:spMkLst>
            <pc:docMk/>
            <pc:sldMk cId="3684213085" sldId="256"/>
            <ac:spMk id="160" creationId="{04D21B7A-1653-4605-A02F-CD067108C120}"/>
          </ac:spMkLst>
        </pc:spChg>
        <pc:spChg chg="mod">
          <ac:chgData name="Fatima Pillosu" userId="a6295d4dc9e22643" providerId="LiveId" clId="{CCAE6D82-EEF3-49E6-A132-95B391F0D448}" dt="2021-06-22T11:01:47.654" v="6" actId="207"/>
          <ac:spMkLst>
            <pc:docMk/>
            <pc:sldMk cId="3684213085" sldId="256"/>
            <ac:spMk id="162" creationId="{3F1BE97C-C0A7-4FA0-8050-72517B1CCE0C}"/>
          </ac:spMkLst>
        </pc:spChg>
        <pc:grpChg chg="add mod">
          <ac:chgData name="Fatima Pillosu" userId="a6295d4dc9e22643" providerId="LiveId" clId="{CCAE6D82-EEF3-49E6-A132-95B391F0D448}" dt="2021-06-22T11:06:40.500" v="140" actId="1076"/>
          <ac:grpSpMkLst>
            <pc:docMk/>
            <pc:sldMk cId="3684213085" sldId="256"/>
            <ac:grpSpMk id="8" creationId="{87D5B2FB-4293-418F-9318-111CD9A8597B}"/>
          </ac:grpSpMkLst>
        </pc:grpChg>
        <pc:grpChg chg="add mod">
          <ac:chgData name="Fatima Pillosu" userId="a6295d4dc9e22643" providerId="LiveId" clId="{CCAE6D82-EEF3-49E6-A132-95B391F0D448}" dt="2021-06-22T11:06:31.856" v="137" actId="164"/>
          <ac:grpSpMkLst>
            <pc:docMk/>
            <pc:sldMk cId="3684213085" sldId="256"/>
            <ac:grpSpMk id="9" creationId="{DD614A64-AF05-42DE-A8DB-15EE98CBE812}"/>
          </ac:grpSpMkLst>
        </pc:grpChg>
        <pc:picChg chg="mod">
          <ac:chgData name="Fatima Pillosu" userId="a6295d4dc9e22643" providerId="LiveId" clId="{CCAE6D82-EEF3-49E6-A132-95B391F0D448}" dt="2021-06-22T11:06:34.888" v="139" actId="1076"/>
          <ac:picMkLst>
            <pc:docMk/>
            <pc:sldMk cId="3684213085" sldId="256"/>
            <ac:picMk id="118" creationId="{4A82B675-3B6D-4A26-B576-EB31263A6E71}"/>
          </ac:picMkLst>
        </pc:picChg>
        <pc:picChg chg="mod">
          <ac:chgData name="Fatima Pillosu" userId="a6295d4dc9e22643" providerId="LiveId" clId="{CCAE6D82-EEF3-49E6-A132-95B391F0D448}" dt="2021-06-22T11:06:31.856" v="137" actId="164"/>
          <ac:picMkLst>
            <pc:docMk/>
            <pc:sldMk cId="3684213085" sldId="256"/>
            <ac:picMk id="120" creationId="{35495E3C-29EE-44BC-8EC8-1F46F3D94E52}"/>
          </ac:picMkLst>
        </pc:picChg>
        <pc:picChg chg="mod">
          <ac:chgData name="Fatima Pillosu" userId="a6295d4dc9e22643" providerId="LiveId" clId="{CCAE6D82-EEF3-49E6-A132-95B391F0D448}" dt="2021-06-22T11:04:50.845" v="100" actId="1076"/>
          <ac:picMkLst>
            <pc:docMk/>
            <pc:sldMk cId="3684213085" sldId="256"/>
            <ac:picMk id="121" creationId="{7CA1822D-7AB7-4555-97DF-305A88322CB9}"/>
          </ac:picMkLst>
        </pc:picChg>
        <pc:picChg chg="mod">
          <ac:chgData name="Fatima Pillosu" userId="a6295d4dc9e22643" providerId="LiveId" clId="{CCAE6D82-EEF3-49E6-A132-95B391F0D448}" dt="2021-06-22T11:06:40.500" v="140" actId="1076"/>
          <ac:picMkLst>
            <pc:docMk/>
            <pc:sldMk cId="3684213085" sldId="256"/>
            <ac:picMk id="123" creationId="{FA291981-453F-404B-AEEC-75EFEE1E97C3}"/>
          </ac:picMkLst>
        </pc:picChg>
        <pc:cxnChg chg="mod">
          <ac:chgData name="Fatima Pillosu" userId="a6295d4dc9e22643" providerId="LiveId" clId="{CCAE6D82-EEF3-49E6-A132-95B391F0D448}" dt="2021-06-22T11:03:46.205" v="69" actId="1035"/>
          <ac:cxnSpMkLst>
            <pc:docMk/>
            <pc:sldMk cId="3684213085" sldId="256"/>
            <ac:cxnSpMk id="146" creationId="{DF57318C-46CC-4F16-866F-898AF4119BB0}"/>
          </ac:cxnSpMkLst>
        </pc:cxnChg>
        <pc:cxnChg chg="mod">
          <ac:chgData name="Fatima Pillosu" userId="a6295d4dc9e22643" providerId="LiveId" clId="{CCAE6D82-EEF3-49E6-A132-95B391F0D448}" dt="2021-06-22T11:02:35.350" v="11" actId="14100"/>
          <ac:cxnSpMkLst>
            <pc:docMk/>
            <pc:sldMk cId="3684213085" sldId="256"/>
            <ac:cxnSpMk id="148" creationId="{46C6E5E5-83B3-4488-B418-46F3F61E7EF5}"/>
          </ac:cxnSpMkLst>
        </pc:cxnChg>
        <pc:cxnChg chg="mod">
          <ac:chgData name="Fatima Pillosu" userId="a6295d4dc9e22643" providerId="LiveId" clId="{CCAE6D82-EEF3-49E6-A132-95B391F0D448}" dt="2021-06-22T11:03:19.188" v="36" actId="14100"/>
          <ac:cxnSpMkLst>
            <pc:docMk/>
            <pc:sldMk cId="3684213085" sldId="256"/>
            <ac:cxnSpMk id="153" creationId="{004BCF84-426D-4223-A2FC-2803358030A5}"/>
          </ac:cxnSpMkLst>
        </pc:cxnChg>
        <pc:cxnChg chg="mod">
          <ac:chgData name="Fatima Pillosu" userId="a6295d4dc9e22643" providerId="LiveId" clId="{CCAE6D82-EEF3-49E6-A132-95B391F0D448}" dt="2021-06-22T11:01:55.852" v="7" actId="208"/>
          <ac:cxnSpMkLst>
            <pc:docMk/>
            <pc:sldMk cId="3684213085" sldId="256"/>
            <ac:cxnSpMk id="158" creationId="{7D602310-6AC6-4F41-8EC7-21BFC418EACF}"/>
          </ac:cxnSpMkLst>
        </pc:cxnChg>
        <pc:cxnChg chg="mod">
          <ac:chgData name="Fatima Pillosu" userId="a6295d4dc9e22643" providerId="LiveId" clId="{CCAE6D82-EEF3-49E6-A132-95B391F0D448}" dt="2021-06-22T11:01:55.852" v="7" actId="208"/>
          <ac:cxnSpMkLst>
            <pc:docMk/>
            <pc:sldMk cId="3684213085" sldId="256"/>
            <ac:cxnSpMk id="161" creationId="{737AE584-38AB-42F6-B31C-0E1CC3EF4681}"/>
          </ac:cxnSpMkLst>
        </pc:cxnChg>
        <pc:cxnChg chg="mod">
          <ac:chgData name="Fatima Pillosu" userId="a6295d4dc9e22643" providerId="LiveId" clId="{CCAE6D82-EEF3-49E6-A132-95B391F0D448}" dt="2021-06-22T11:01:55.852" v="7" actId="208"/>
          <ac:cxnSpMkLst>
            <pc:docMk/>
            <pc:sldMk cId="3684213085" sldId="256"/>
            <ac:cxnSpMk id="163" creationId="{9598856F-3C45-4087-9FD3-4D1A13AFBD59}"/>
          </ac:cxnSpMkLst>
        </pc:cxnChg>
      </pc:sldChg>
    </pc:docChg>
  </pc:docChgLst>
  <pc:docChgLst>
    <pc:chgData name="Fatima Pillosu" userId="a6295d4dc9e22643" providerId="LiveId" clId="{CEA60596-CE45-4079-81BD-F0CCBC42CBB4}"/>
    <pc:docChg chg="undo custSel modSld">
      <pc:chgData name="Fatima Pillosu" userId="a6295d4dc9e22643" providerId="LiveId" clId="{CEA60596-CE45-4079-81BD-F0CCBC42CBB4}" dt="2021-04-10T06:57:05.942" v="265" actId="207"/>
      <pc:docMkLst>
        <pc:docMk/>
      </pc:docMkLst>
      <pc:sldChg chg="addSp delSp modSp mod">
        <pc:chgData name="Fatima Pillosu" userId="a6295d4dc9e22643" providerId="LiveId" clId="{CEA60596-CE45-4079-81BD-F0CCBC42CBB4}" dt="2021-04-10T06:57:05.942" v="265" actId="207"/>
        <pc:sldMkLst>
          <pc:docMk/>
          <pc:sldMk cId="3684213085" sldId="256"/>
        </pc:sldMkLst>
        <pc:spChg chg="add mod">
          <ac:chgData name="Fatima Pillosu" userId="a6295d4dc9e22643" providerId="LiveId" clId="{CEA60596-CE45-4079-81BD-F0CCBC42CBB4}" dt="2021-04-10T06:48:58.614" v="175" actId="208"/>
          <ac:spMkLst>
            <pc:docMk/>
            <pc:sldMk cId="3684213085" sldId="256"/>
            <ac:spMk id="27" creationId="{6DBB6CCC-C48E-4E2A-870B-D1D6ED86FF09}"/>
          </ac:spMkLst>
        </pc:spChg>
        <pc:spChg chg="add mod">
          <ac:chgData name="Fatima Pillosu" userId="a6295d4dc9e22643" providerId="LiveId" clId="{CEA60596-CE45-4079-81BD-F0CCBC42CBB4}" dt="2021-04-10T06:56:49.408" v="263"/>
          <ac:spMkLst>
            <pc:docMk/>
            <pc:sldMk cId="3684213085" sldId="256"/>
            <ac:spMk id="40" creationId="{C838C428-5AB3-4F89-AE32-BBA383D0773E}"/>
          </ac:spMkLst>
        </pc:spChg>
        <pc:spChg chg="add mod">
          <ac:chgData name="Fatima Pillosu" userId="a6295d4dc9e22643" providerId="LiveId" clId="{CEA60596-CE45-4079-81BD-F0CCBC42CBB4}" dt="2021-04-10T06:57:01.114" v="264" actId="207"/>
          <ac:spMkLst>
            <pc:docMk/>
            <pc:sldMk cId="3684213085" sldId="256"/>
            <ac:spMk id="53" creationId="{3D00AF02-C0A1-4CEF-93B6-BAFFB0123864}"/>
          </ac:spMkLst>
        </pc:spChg>
        <pc:spChg chg="add mod">
          <ac:chgData name="Fatima Pillosu" userId="a6295d4dc9e22643" providerId="LiveId" clId="{CEA60596-CE45-4079-81BD-F0CCBC42CBB4}" dt="2021-04-10T06:54:23.373" v="235" actId="207"/>
          <ac:spMkLst>
            <pc:docMk/>
            <pc:sldMk cId="3684213085" sldId="256"/>
            <ac:spMk id="56" creationId="{749C6E35-17FD-4A05-91A3-23ABFC793978}"/>
          </ac:spMkLst>
        </pc:spChg>
        <pc:spChg chg="add mod">
          <ac:chgData name="Fatima Pillosu" userId="a6295d4dc9e22643" providerId="LiveId" clId="{CEA60596-CE45-4079-81BD-F0CCBC42CBB4}" dt="2021-04-10T06:55:40.018" v="249" actId="1076"/>
          <ac:spMkLst>
            <pc:docMk/>
            <pc:sldMk cId="3684213085" sldId="256"/>
            <ac:spMk id="60" creationId="{29931321-FE06-4EA1-B6BE-54641057E59C}"/>
          </ac:spMkLst>
        </pc:spChg>
        <pc:spChg chg="add mod">
          <ac:chgData name="Fatima Pillosu" userId="a6295d4dc9e22643" providerId="LiveId" clId="{CEA60596-CE45-4079-81BD-F0CCBC42CBB4}" dt="2021-04-10T06:51:49.797" v="205" actId="1037"/>
          <ac:spMkLst>
            <pc:docMk/>
            <pc:sldMk cId="3684213085" sldId="256"/>
            <ac:spMk id="74" creationId="{8714F2E3-226D-4BF0-8689-44917EF84A9D}"/>
          </ac:spMkLst>
        </pc:spChg>
        <pc:spChg chg="add mod">
          <ac:chgData name="Fatima Pillosu" userId="a6295d4dc9e22643" providerId="LiveId" clId="{CEA60596-CE45-4079-81BD-F0CCBC42CBB4}" dt="2021-04-10T06:53:18.750" v="227" actId="14100"/>
          <ac:spMkLst>
            <pc:docMk/>
            <pc:sldMk cId="3684213085" sldId="256"/>
            <ac:spMk id="75" creationId="{23599F92-716B-400E-B7A3-FDF4CC473D9E}"/>
          </ac:spMkLst>
        </pc:spChg>
        <pc:spChg chg="mod">
          <ac:chgData name="Fatima Pillosu" userId="a6295d4dc9e22643" providerId="LiveId" clId="{CEA60596-CE45-4079-81BD-F0CCBC42CBB4}" dt="2021-04-10T06:57:05.942" v="265" actId="207"/>
          <ac:spMkLst>
            <pc:docMk/>
            <pc:sldMk cId="3684213085" sldId="256"/>
            <ac:spMk id="112" creationId="{1D94DC95-0FDB-46A0-A81B-68EEC0318C96}"/>
          </ac:spMkLst>
        </pc:spChg>
        <pc:cxnChg chg="add mod">
          <ac:chgData name="Fatima Pillosu" userId="a6295d4dc9e22643" providerId="LiveId" clId="{CEA60596-CE45-4079-81BD-F0CCBC42CBB4}" dt="2021-04-10T06:56:04.065" v="253" actId="1076"/>
          <ac:cxnSpMkLst>
            <pc:docMk/>
            <pc:sldMk cId="3684213085" sldId="256"/>
            <ac:cxnSpMk id="41" creationId="{E15FA6BA-5370-4275-BF3A-C68F853D5CA7}"/>
          </ac:cxnSpMkLst>
        </pc:cxnChg>
        <pc:cxnChg chg="add mod">
          <ac:chgData name="Fatima Pillosu" userId="a6295d4dc9e22643" providerId="LiveId" clId="{CEA60596-CE45-4079-81BD-F0CCBC42CBB4}" dt="2021-04-10T06:53:18.750" v="227" actId="14100"/>
          <ac:cxnSpMkLst>
            <pc:docMk/>
            <pc:sldMk cId="3684213085" sldId="256"/>
            <ac:cxnSpMk id="54" creationId="{AC47EB82-75AD-42F1-9040-F901BC4167D4}"/>
          </ac:cxnSpMkLst>
        </pc:cxnChg>
        <pc:cxnChg chg="add mod">
          <ac:chgData name="Fatima Pillosu" userId="a6295d4dc9e22643" providerId="LiveId" clId="{CEA60596-CE45-4079-81BD-F0CCBC42CBB4}" dt="2021-04-10T06:55:47.347" v="250" actId="14100"/>
          <ac:cxnSpMkLst>
            <pc:docMk/>
            <pc:sldMk cId="3684213085" sldId="256"/>
            <ac:cxnSpMk id="88" creationId="{CEEE2552-8EA3-4B59-AC40-C8CFDF9926CF}"/>
          </ac:cxnSpMkLst>
        </pc:cxnChg>
        <pc:cxnChg chg="mod">
          <ac:chgData name="Fatima Pillosu" userId="a6295d4dc9e22643" providerId="LiveId" clId="{CEA60596-CE45-4079-81BD-F0CCBC42CBB4}" dt="2021-04-10T06:48:58.614" v="175" actId="208"/>
          <ac:cxnSpMkLst>
            <pc:docMk/>
            <pc:sldMk cId="3684213085" sldId="256"/>
            <ac:cxnSpMk id="113" creationId="{2A2EB5B2-F809-4C83-BF9D-28C5085962D8}"/>
          </ac:cxnSpMkLst>
        </pc:cxnChg>
        <pc:cxnChg chg="add del mod">
          <ac:chgData name="Fatima Pillosu" userId="a6295d4dc9e22643" providerId="LiveId" clId="{CEA60596-CE45-4079-81BD-F0CCBC42CBB4}" dt="2021-04-10T06:55:10.377" v="246"/>
          <ac:cxnSpMkLst>
            <pc:docMk/>
            <pc:sldMk cId="3684213085" sldId="256"/>
            <ac:cxnSpMk id="117" creationId="{1AB1B256-25F9-4FB7-A9E5-D989607725B0}"/>
          </ac:cxnSpMkLst>
        </pc:cxnChg>
      </pc:sldChg>
    </pc:docChg>
  </pc:docChgLst>
  <pc:docChgLst>
    <pc:chgData name="Fatima Pillosu" userId="a6295d4dc9e22643" providerId="LiveId" clId="{7CFD9F78-406E-4762-93F3-AF184393CED6}"/>
    <pc:docChg chg="undo custSel addSld delSld modSld sldOrd">
      <pc:chgData name="Fatima Pillosu" userId="a6295d4dc9e22643" providerId="LiveId" clId="{7CFD9F78-406E-4762-93F3-AF184393CED6}" dt="2021-03-17T10:22:22.704" v="2749" actId="1036"/>
      <pc:docMkLst>
        <pc:docMk/>
      </pc:docMkLst>
      <pc:sldChg chg="addSp delSp modSp mod">
        <pc:chgData name="Fatima Pillosu" userId="a6295d4dc9e22643" providerId="LiveId" clId="{7CFD9F78-406E-4762-93F3-AF184393CED6}" dt="2021-03-17T10:22:22.704" v="2749" actId="1036"/>
        <pc:sldMkLst>
          <pc:docMk/>
          <pc:sldMk cId="3684213085" sldId="256"/>
        </pc:sldMkLst>
        <pc:spChg chg="add del mod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2" creationId="{373E5E1B-1AA4-40B5-91E5-515293F7FBD3}"/>
          </ac:spMkLst>
        </pc:spChg>
        <pc:spChg chg="add del mod">
          <ac:chgData name="Fatima Pillosu" userId="a6295d4dc9e22643" providerId="LiveId" clId="{7CFD9F78-406E-4762-93F3-AF184393CED6}" dt="2021-03-16T16:58:40.180" v="1944" actId="478"/>
          <ac:spMkLst>
            <pc:docMk/>
            <pc:sldMk cId="3684213085" sldId="256"/>
            <ac:spMk id="2" creationId="{C38DCBA4-8A6B-410C-BD7F-FE0BE9F7F606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7" creationId="{AE4D01C5-7F77-4F8D-B299-AF3B795C5AFB}"/>
          </ac:spMkLst>
        </pc:spChg>
        <pc:spChg chg="add del mod">
          <ac:chgData name="Fatima Pillosu" userId="a6295d4dc9e22643" providerId="LiveId" clId="{7CFD9F78-406E-4762-93F3-AF184393CED6}" dt="2021-03-16T17:11:27.034" v="2105" actId="478"/>
          <ac:spMkLst>
            <pc:docMk/>
            <pc:sldMk cId="3684213085" sldId="256"/>
            <ac:spMk id="8" creationId="{F9A4A81A-9880-473E-AFA8-13245E16A893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9" creationId="{3F77544C-A45D-4775-92A7-8E0AF1FB866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9" creationId="{BD6817AD-70C3-4947-8719-F6909B76F65A}"/>
          </ac:spMkLst>
        </pc:spChg>
        <pc:spChg chg="add mod or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10" creationId="{694B9B8D-4A9F-44AA-86D1-24F5639A2389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1" creationId="{B9166CD5-039A-4C00-881D-CC92BF873CEA}"/>
          </ac:spMkLst>
        </pc:spChg>
        <pc:spChg chg="add del mod">
          <ac:chgData name="Fatima Pillosu" userId="a6295d4dc9e22643" providerId="LiveId" clId="{7CFD9F78-406E-4762-93F3-AF184393CED6}" dt="2021-03-16T17:06:18.884" v="2024" actId="478"/>
          <ac:spMkLst>
            <pc:docMk/>
            <pc:sldMk cId="3684213085" sldId="256"/>
            <ac:spMk id="22" creationId="{03EDC5AE-30A0-449A-A7C9-F2322B555072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2" creationId="{2FAB0B18-AD86-4CA1-93AE-2BCA706D8593}"/>
          </ac:spMkLst>
        </pc:spChg>
        <pc:spChg chg="add del mod ord">
          <ac:chgData name="Fatima Pillosu" userId="a6295d4dc9e22643" providerId="LiveId" clId="{7CFD9F78-406E-4762-93F3-AF184393CED6}" dt="2021-03-16T16:58:38.206" v="1943" actId="478"/>
          <ac:spMkLst>
            <pc:docMk/>
            <pc:sldMk cId="3684213085" sldId="256"/>
            <ac:spMk id="23" creationId="{5756323A-11BB-4B54-9891-6AE17AAA046F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3" creationId="{C5CC5502-67AB-4102-A2DE-5050965751EA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4" creationId="{DAEF17EC-8A2D-4CBA-9777-EA6678EEEB41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7" creationId="{3A0670F7-C65F-4E60-BEB9-A19397A85DE5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28" creationId="{390E3856-E8BD-476A-8E62-CFC03987FA45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8" creationId="{3FF65CDF-BCF9-4FCB-8ECD-63694DDED2EA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9" creationId="{8CE7B5E5-2754-4214-8BF5-A49ACA19905B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0" creationId="{BFE60C88-0F1D-470F-8D09-4713463A1DD7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1" creationId="{328C01B1-CDE7-4426-A2CB-253E503B1412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1" creationId="{B69F6C43-66A2-4A4E-8741-8B8679B7700D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2" creationId="{149664FA-7CC6-4917-BF26-AE5FD8CEE9D3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2" creationId="{7C2F03A9-F5B7-4068-A846-689502CA90C5}"/>
          </ac:spMkLst>
        </pc:spChg>
        <pc:spChg chg="add del mod">
          <ac:chgData name="Fatima Pillosu" userId="a6295d4dc9e22643" providerId="LiveId" clId="{7CFD9F78-406E-4762-93F3-AF184393CED6}" dt="2021-03-16T17:11:34.549" v="2107" actId="478"/>
          <ac:spMkLst>
            <pc:docMk/>
            <pc:sldMk cId="3684213085" sldId="256"/>
            <ac:spMk id="33" creationId="{DB54697E-E295-4F9C-8103-BBECC00DE030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3" creationId="{E186DA81-E747-45E7-AC77-5D38C4AB2E00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34" creationId="{580CFF50-F8ED-4009-9716-EC3DECD7EFE3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4" creationId="{FE051707-9973-4195-85C0-24146C8D745E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5" creationId="{5AF958D2-F7FD-405B-BF94-FDD059984D8A}"/>
          </ac:spMkLst>
        </pc:spChg>
        <pc:spChg chg="add del mod">
          <ac:chgData name="Fatima Pillosu" userId="a6295d4dc9e22643" providerId="LiveId" clId="{7CFD9F78-406E-4762-93F3-AF184393CED6}" dt="2021-03-16T17:09:22.583" v="2069" actId="478"/>
          <ac:spMkLst>
            <pc:docMk/>
            <pc:sldMk cId="3684213085" sldId="256"/>
            <ac:spMk id="35" creationId="{C9D03E1E-0EDD-4045-ADE7-5118DB2C4177}"/>
          </ac:spMkLst>
        </pc:spChg>
        <pc:spChg chg="add del mod">
          <ac:chgData name="Fatima Pillosu" userId="a6295d4dc9e22643" providerId="LiveId" clId="{7CFD9F78-406E-4762-93F3-AF184393CED6}" dt="2021-03-16T17:09:23.938" v="2070" actId="478"/>
          <ac:spMkLst>
            <pc:docMk/>
            <pc:sldMk cId="3684213085" sldId="256"/>
            <ac:spMk id="36" creationId="{29D05475-D61F-49E3-89F5-2C3FD4914874}"/>
          </ac:spMkLst>
        </pc:spChg>
        <pc:spChg chg="add mod">
          <ac:chgData name="Fatima Pillosu" userId="a6295d4dc9e22643" providerId="LiveId" clId="{7CFD9F78-406E-4762-93F3-AF184393CED6}" dt="2021-03-17T10:13:48.350" v="2744" actId="1036"/>
          <ac:spMkLst>
            <pc:docMk/>
            <pc:sldMk cId="3684213085" sldId="256"/>
            <ac:spMk id="37" creationId="{D5FB1C37-0126-4E8C-A3BB-3372B00CD4D5}"/>
          </ac:spMkLst>
        </pc:spChg>
        <pc:spChg chg="add del mod">
          <ac:chgData name="Fatima Pillosu" userId="a6295d4dc9e22643" providerId="LiveId" clId="{7CFD9F78-406E-4762-93F3-AF184393CED6}" dt="2021-03-16T17:09:24.739" v="2071" actId="478"/>
          <ac:spMkLst>
            <pc:docMk/>
            <pc:sldMk cId="3684213085" sldId="256"/>
            <ac:spMk id="37" creationId="{E2FBE4C1-53BC-4429-BD12-CEF77CD1CA98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38" creationId="{00788897-F636-49F1-B8F8-03B276FD99E5}"/>
          </ac:spMkLst>
        </pc:spChg>
        <pc:spChg chg="add mod">
          <ac:chgData name="Fatima Pillosu" userId="a6295d4dc9e22643" providerId="LiveId" clId="{7CFD9F78-406E-4762-93F3-AF184393CED6}" dt="2021-03-17T10:13:32.857" v="2728" actId="1076"/>
          <ac:spMkLst>
            <pc:docMk/>
            <pc:sldMk cId="3684213085" sldId="256"/>
            <ac:spMk id="38" creationId="{6D7EFF20-B30B-4EA4-A6FC-1127E93CA6A9}"/>
          </ac:spMkLst>
        </pc:spChg>
        <pc:spChg chg="add del mod">
          <ac:chgData name="Fatima Pillosu" userId="a6295d4dc9e22643" providerId="LiveId" clId="{7CFD9F78-406E-4762-93F3-AF184393CED6}" dt="2021-03-16T17:09:25.952" v="2072" actId="478"/>
          <ac:spMkLst>
            <pc:docMk/>
            <pc:sldMk cId="3684213085" sldId="256"/>
            <ac:spMk id="38" creationId="{FB01541F-19BE-40AE-BD65-EF95923AD9A8}"/>
          </ac:spMkLst>
        </pc:spChg>
        <pc:spChg chg="add del mod">
          <ac:chgData name="Fatima Pillosu" userId="a6295d4dc9e22643" providerId="LiveId" clId="{7CFD9F78-406E-4762-93F3-AF184393CED6}" dt="2021-03-16T17:09:26.678" v="2073" actId="478"/>
          <ac:spMkLst>
            <pc:docMk/>
            <pc:sldMk cId="3684213085" sldId="256"/>
            <ac:spMk id="39" creationId="{23DF33A9-2A58-43EF-B2C3-2AF755E81125}"/>
          </ac:spMkLst>
        </pc:spChg>
        <pc:spChg chg="add mod">
          <ac:chgData name="Fatima Pillosu" userId="a6295d4dc9e22643" providerId="LiveId" clId="{7CFD9F78-406E-4762-93F3-AF184393CED6}" dt="2021-03-17T10:13:21.741" v="2727" actId="20577"/>
          <ac:spMkLst>
            <pc:docMk/>
            <pc:sldMk cId="3684213085" sldId="256"/>
            <ac:spMk id="39" creationId="{5655B095-D6EB-4371-B09C-8B523DA53526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39" creationId="{6F4F6474-E0B9-4489-88E2-FE7F7508B870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0" creationId="{CCDE1729-196C-4E14-B48D-6E412BBAFA22}"/>
          </ac:spMkLst>
        </pc:spChg>
        <pc:spChg chg="add del mod">
          <ac:chgData name="Fatima Pillosu" userId="a6295d4dc9e22643" providerId="LiveId" clId="{7CFD9F78-406E-4762-93F3-AF184393CED6}" dt="2021-03-16T17:11:25.810" v="2104" actId="478"/>
          <ac:spMkLst>
            <pc:docMk/>
            <pc:sldMk cId="3684213085" sldId="256"/>
            <ac:spMk id="41" creationId="{1023B38F-59FC-40C0-AC39-3120C80832CC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1" creationId="{9E95E5A2-D3BD-4CAA-8359-A2F612735E9E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2" creationId="{1302D44C-C2BC-4EDE-9A3F-2CA1F2891781}"/>
          </ac:spMkLst>
        </pc:spChg>
        <pc:spChg chg="add del mod">
          <ac:chgData name="Fatima Pillosu" userId="a6295d4dc9e22643" providerId="LiveId" clId="{7CFD9F78-406E-4762-93F3-AF184393CED6}" dt="2021-03-16T17:11:23.031" v="2103" actId="478"/>
          <ac:spMkLst>
            <pc:docMk/>
            <pc:sldMk cId="3684213085" sldId="256"/>
            <ac:spMk id="42" creationId="{64DEC5FC-1147-42A3-864A-EE5141994BB7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3" creationId="{3FDD5BAC-092C-4394-9ED3-B46D239B7387}"/>
          </ac:spMkLst>
        </pc:spChg>
        <pc:spChg chg="add del mod">
          <ac:chgData name="Fatima Pillosu" userId="a6295d4dc9e22643" providerId="LiveId" clId="{7CFD9F78-406E-4762-93F3-AF184393CED6}" dt="2021-03-16T17:16:29.879" v="2165" actId="478"/>
          <ac:spMkLst>
            <pc:docMk/>
            <pc:sldMk cId="3684213085" sldId="256"/>
            <ac:spMk id="43" creationId="{BAD88CF7-CF13-49ED-8BB9-02D1FF1BCA11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4" creationId="{D0B9F63D-BDB7-48C9-8FD0-5496C0231A83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4" creationId="{EF72439F-4110-4220-A388-3BE16682A218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5" creationId="{36ECDD89-7A52-4876-B07D-7F332E186BE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5" creationId="{9A63D2B2-AECF-4621-B610-9FA9CEB217BC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5" creationId="{C2DA768F-715C-4E85-9B11-30C929B08CD4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6" creationId="{34C0DDE3-C9B2-4E20-AE1A-2476FCD23FDD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6" creationId="{35D1A542-1FC4-4DAC-9A3B-B38A82EF43E7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6" creationId="{747C5AAF-07D3-4290-98AA-6E95C8EC9656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7" creationId="{575C4B3E-4716-4198-BDF2-CBFA365A1339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7" creationId="{C7542B65-14E2-4279-B8D1-79C464FB726F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7" creationId="{F19F9FC2-A585-485A-B599-555CAD015311}"/>
          </ac:spMkLst>
        </pc:spChg>
        <pc:spChg chg="add del mod">
          <ac:chgData name="Fatima Pillosu" userId="a6295d4dc9e22643" providerId="LiveId" clId="{7CFD9F78-406E-4762-93F3-AF184393CED6}" dt="2021-03-16T17:15:23.079" v="2142" actId="478"/>
          <ac:spMkLst>
            <pc:docMk/>
            <pc:sldMk cId="3684213085" sldId="256"/>
            <ac:spMk id="48" creationId="{3781163E-7467-4D09-8A9C-2F93A8771871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8" creationId="{FFA05227-4313-4DE3-829F-358CD5D3478A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9" creationId="{8EC1EF0D-89C4-4121-9098-B6F5199C3EAD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50" creationId="{24DD83C1-BAAF-495B-B8FE-990534B0D95B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0" creationId="{DDC663D7-48E3-4C55-93F0-3797B639502C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1" creationId="{BF76E1A0-73DF-4A7B-8F6B-124A50E1562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2" creationId="{DB4FA88F-06A5-43EE-988D-BBE7C5B26D4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3" creationId="{0EADB125-8CEB-48BF-921D-0F6E74430EB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4" creationId="{6924283D-6A63-4A0B-9A9B-F961AC010D5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6" creationId="{2FDD245B-DBA0-4E24-8C51-0A149ACB4C29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58" creationId="{9CB07D1D-BF7C-44B6-BDB0-BDA88E0EB1E5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0" creationId="{4A0D069A-E762-4762-B9E3-064916DB5243}"/>
          </ac:spMkLst>
        </pc:spChg>
        <pc:spChg chg="add mod">
          <ac:chgData name="Fatima Pillosu" userId="a6295d4dc9e22643" providerId="LiveId" clId="{7CFD9F78-406E-4762-93F3-AF184393CED6}" dt="2021-03-17T10:22:11.019" v="2746" actId="20577"/>
          <ac:spMkLst>
            <pc:docMk/>
            <pc:sldMk cId="3684213085" sldId="256"/>
            <ac:spMk id="61" creationId="{6D215D5D-25B5-4305-8098-36A4ACE4E15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2" creationId="{3FEFA159-5372-4B91-9E7F-D0DA6745713D}"/>
          </ac:spMkLst>
        </pc:spChg>
        <pc:spChg chg="add mod">
          <ac:chgData name="Fatima Pillosu" userId="a6295d4dc9e22643" providerId="LiveId" clId="{7CFD9F78-406E-4762-93F3-AF184393CED6}" dt="2021-03-17T10:22:13.111" v="2748" actId="20577"/>
          <ac:spMkLst>
            <pc:docMk/>
            <pc:sldMk cId="3684213085" sldId="256"/>
            <ac:spMk id="62" creationId="{E1695456-17F1-4BCE-A050-2CA09A8A0BC1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3" creationId="{B4F61B61-6D00-44CE-9568-0113F203F05C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4" creationId="{2555CF7C-E62F-4C42-9787-F9DBF53D33D5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4" creationId="{A0007A75-36D8-40D0-8D83-37C3EA82F0EF}"/>
          </ac:spMkLst>
        </pc:spChg>
        <pc:spChg chg="add mod">
          <ac:chgData name="Fatima Pillosu" userId="a6295d4dc9e22643" providerId="LiveId" clId="{7CFD9F78-406E-4762-93F3-AF184393CED6}" dt="2021-03-17T10:22:22.704" v="2749" actId="1036"/>
          <ac:spMkLst>
            <pc:docMk/>
            <pc:sldMk cId="3684213085" sldId="256"/>
            <ac:spMk id="65" creationId="{C889CF80-4630-45BF-8A06-8D5B30637EAB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6" creationId="{570EDB08-EF88-4DAA-BEB9-29384638C4DB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6" creationId="{BDB21387-54B0-4BB1-80D5-FDB8C1A042F2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8" creationId="{196943D1-4601-4B3E-93D2-1026D10207FE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8" creationId="{F1EB2C78-FBE7-4AD8-8425-F89D4337A506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9" creationId="{0F163D4D-9C20-434D-99AE-9183C4FAB3F8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0" creationId="{A078C790-1FF7-4C03-B3FA-1E8981C76FD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2" creationId="{D5974EAB-F551-4A1E-9CBB-80C01F662E47}"/>
          </ac:spMkLst>
        </pc:spChg>
        <pc:spChg chg="add mod">
          <ac:chgData name="Fatima Pillosu" userId="a6295d4dc9e22643" providerId="LiveId" clId="{7CFD9F78-406E-4762-93F3-AF184393CED6}" dt="2021-03-17T10:22:22.704" v="2749" actId="1036"/>
          <ac:spMkLst>
            <pc:docMk/>
            <pc:sldMk cId="3684213085" sldId="256"/>
            <ac:spMk id="75" creationId="{C1EC4060-99C5-416F-8527-7F7535E6D412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6" creationId="{CE9593F1-C62C-48E3-A1F3-96901A0D73DB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8" creationId="{05DEADB6-604E-4D2E-8096-5A5E1EF6E4E8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9" creationId="{42C3FF19-C20A-41C3-8A7F-838F08A1B97C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0" creationId="{E5CA8041-AD2D-490E-AC25-B557321DF276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1" creationId="{23607F8F-09B9-4329-A82E-1B72EFA466B5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1" creationId="{F9C85460-7594-4A0C-B15E-90EC2663D4EE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2" creationId="{37794D9E-2F24-44FC-99FD-216FC5D1C9D1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2" creationId="{FA4C121E-B44D-470D-A47B-124A65E0DC07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3" creationId="{12D552C4-B940-484C-BA5B-8106A1FA6553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3" creationId="{F0E67B32-FC12-4523-871E-1D21E1747C86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4" creationId="{2298B397-DECB-44E1-8A31-EAB47AA6C45A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5" creationId="{2F5CD6B6-3C07-4151-9A73-1C42D6A3282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5" creationId="{83422FA7-3126-4E38-A519-B61844EB81A5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6" creationId="{5662C532-6089-4822-AC8E-8F70E8299780}"/>
          </ac:spMkLst>
        </pc:spChg>
        <pc:spChg chg="add del mod or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7" creationId="{177F7C07-F84F-468E-8233-5693D3D4C39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7" creationId="{57A5B132-258A-4E23-8CBC-598FE07FC14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8" creationId="{6A43BAE2-425F-422E-A5F1-9B4382E48CEB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8" creationId="{ECDB5F6F-A19A-49F2-B7FB-E4706A57FCBB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9" creationId="{94AAB77A-5AF1-417E-94F4-671BF838EF73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9" creationId="{A41CD527-5140-4FD5-9D7C-3399A0A1DAA0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90" creationId="{838F1543-C7C6-4D86-B1C2-30002745E90E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91" creationId="{1675E4EA-6671-424B-80FF-A2546F3174EE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91" creationId="{DF361856-F685-4E2E-AB50-874BF461904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5" creationId="{1B2B0B3E-EE67-4427-B7AC-18AFD7907608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6" creationId="{379B5709-5421-4F6B-984E-AAB5675A7FFF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7" creationId="{D5F5DE71-6A53-4BF6-B9BB-C57AD361F53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9" creationId="{227A35E7-3BF2-4495-9597-804F6DD42FB5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0" creationId="{B7631364-0408-4F9C-86C5-A8DEDF2BD77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1" creationId="{C82F431E-5E19-4E0E-96FF-14A9557CE05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3" creationId="{37A40865-051B-4DC5-ACAE-6A22FF2C203C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5" creationId="{AB08DAA4-DC24-4322-BED8-E87D94184122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6" creationId="{3C16A3B9-A628-4DD9-B15A-B0F7C5BF15C1}"/>
          </ac:spMkLst>
        </pc:spChg>
        <pc:spChg chg="mod">
          <ac:chgData name="Fatima Pillosu" userId="a6295d4dc9e22643" providerId="LiveId" clId="{7CFD9F78-406E-4762-93F3-AF184393CED6}" dt="2021-03-17T10:07:19.770" v="2595" actId="14100"/>
          <ac:spMkLst>
            <pc:docMk/>
            <pc:sldMk cId="3684213085" sldId="256"/>
            <ac:spMk id="108" creationId="{A7CC7C86-139C-4C91-9F3A-A85E2C27379F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09" creationId="{47A09AF6-97EE-4982-B03C-18A4B48952CE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0" creationId="{DD23591D-4F9B-4ED0-80D9-718C2004189B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1" creationId="{60A3F0DC-80D1-4E9B-BB0E-8376EF55A86E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2" creationId="{F27BD71E-92CC-4172-9B1C-865862196BFA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3" creationId="{1F302A7E-04C6-4D7F-A835-C4A16177B726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4" creationId="{48B01BFA-E143-4F3A-8206-84CBB1498D23}"/>
          </ac:spMkLst>
        </pc:spChg>
        <pc:spChg chg="mod">
          <ac:chgData name="Fatima Pillosu" userId="a6295d4dc9e22643" providerId="LiveId" clId="{7CFD9F78-406E-4762-93F3-AF184393CED6}" dt="2021-03-17T10:06:41.971" v="2482" actId="1036"/>
          <ac:spMkLst>
            <pc:docMk/>
            <pc:sldMk cId="3684213085" sldId="256"/>
            <ac:spMk id="115" creationId="{DEB82BD9-438B-4EAD-99DA-28F8CDC36F91}"/>
          </ac:spMkLst>
        </pc:spChg>
        <pc:spChg chg="mod">
          <ac:chgData name="Fatima Pillosu" userId="a6295d4dc9e22643" providerId="LiveId" clId="{7CFD9F78-406E-4762-93F3-AF184393CED6}" dt="2021-03-17T10:06:45.267" v="2494" actId="1036"/>
          <ac:spMkLst>
            <pc:docMk/>
            <pc:sldMk cId="3684213085" sldId="256"/>
            <ac:spMk id="116" creationId="{4766EBA1-07D8-4EDE-8F11-E190CEC9654B}"/>
          </ac:spMkLst>
        </pc:spChg>
        <pc:spChg chg="mod">
          <ac:chgData name="Fatima Pillosu" userId="a6295d4dc9e22643" providerId="LiveId" clId="{7CFD9F78-406E-4762-93F3-AF184393CED6}" dt="2021-03-17T10:06:49.111" v="2512" actId="1035"/>
          <ac:spMkLst>
            <pc:docMk/>
            <pc:sldMk cId="3684213085" sldId="256"/>
            <ac:spMk id="117" creationId="{0EF51292-76BE-4ECA-A7D3-9EF3AE32DFEF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7" creationId="{D9CBA561-69A8-442F-8CEB-F27B2113EE20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8" creationId="{1BA762ED-4A22-462A-A1D5-32E9A12E924D}"/>
          </ac:spMkLst>
        </pc:spChg>
        <pc:spChg chg="mod">
          <ac:chgData name="Fatima Pillosu" userId="a6295d4dc9e22643" providerId="LiveId" clId="{7CFD9F78-406E-4762-93F3-AF184393CED6}" dt="2021-03-17T10:06:52.493" v="2532" actId="1035"/>
          <ac:spMkLst>
            <pc:docMk/>
            <pc:sldMk cId="3684213085" sldId="256"/>
            <ac:spMk id="118" creationId="{B5AC50CA-0A96-467B-80E0-A24781A5D7C6}"/>
          </ac:spMkLst>
        </pc:spChg>
        <pc:spChg chg="mod">
          <ac:chgData name="Fatima Pillosu" userId="a6295d4dc9e22643" providerId="LiveId" clId="{7CFD9F78-406E-4762-93F3-AF184393CED6}" dt="2021-03-17T10:06:57.512" v="2563" actId="1035"/>
          <ac:spMkLst>
            <pc:docMk/>
            <pc:sldMk cId="3684213085" sldId="256"/>
            <ac:spMk id="119" creationId="{17F86A52-A783-4900-B4E3-24B3C39C1BE2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0" creationId="{8F565630-5611-4502-97E0-A95FF1712FCE}"/>
          </ac:spMkLst>
        </pc:spChg>
        <pc:spChg chg="mod">
          <ac:chgData name="Fatima Pillosu" userId="a6295d4dc9e22643" providerId="LiveId" clId="{7CFD9F78-406E-4762-93F3-AF184393CED6}" dt="2021-03-17T10:07:17.136" v="2594" actId="1036"/>
          <ac:spMkLst>
            <pc:docMk/>
            <pc:sldMk cId="3684213085" sldId="256"/>
            <ac:spMk id="120" creationId="{E002EB0E-DBFA-4C14-ACC5-1C16A8FC20AD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1" creationId="{379828D2-B0A4-464B-87C7-BF7780CC5089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21" creationId="{B4EA271B-66FD-494D-825A-034042BFD5CC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2" creationId="{1784B874-43C3-4BE7-B9AB-7D4E0B9B2583}"/>
          </ac:spMkLst>
        </pc:spChg>
        <pc:grpChg chg="add del mod">
          <ac:chgData name="Fatima Pillosu" userId="a6295d4dc9e22643" providerId="LiveId" clId="{7CFD9F78-406E-4762-93F3-AF184393CED6}" dt="2021-03-17T09:45:23.532" v="2362" actId="21"/>
          <ac:grpSpMkLst>
            <pc:docMk/>
            <pc:sldMk cId="3684213085" sldId="256"/>
            <ac:grpSpMk id="11" creationId="{CBD7BEF4-21B0-424F-B97B-177516F8B2D8}"/>
          </ac:grpSpMkLst>
        </pc:grpChg>
        <pc:grpChg chg="add del mod">
          <ac:chgData name="Fatima Pillosu" userId="a6295d4dc9e22643" providerId="LiveId" clId="{7CFD9F78-406E-4762-93F3-AF184393CED6}" dt="2021-03-16T12:17:01.479" v="562"/>
          <ac:grpSpMkLst>
            <pc:docMk/>
            <pc:sldMk cId="3684213085" sldId="256"/>
            <ac:grpSpMk id="25" creationId="{90913CBB-6130-4D33-9899-1FDC09AF6BC3}"/>
          </ac:grpSpMkLst>
        </pc:grpChg>
        <pc:grpChg chg="add del mod">
          <ac:chgData name="Fatima Pillosu" userId="a6295d4dc9e22643" providerId="LiveId" clId="{7CFD9F78-406E-4762-93F3-AF184393CED6}" dt="2021-03-17T10:07:48.605" v="2608" actId="478"/>
          <ac:grpSpMkLst>
            <pc:docMk/>
            <pc:sldMk cId="3684213085" sldId="256"/>
            <ac:grpSpMk id="37" creationId="{6F525C07-BA82-4980-8193-78C2957C8694}"/>
          </ac:grpSpMkLst>
        </pc:grpChg>
        <pc:grpChg chg="add mod">
          <ac:chgData name="Fatima Pillosu" userId="a6295d4dc9e22643" providerId="LiveId" clId="{7CFD9F78-406E-4762-93F3-AF184393CED6}" dt="2021-03-17T10:09:09.825" v="2648"/>
          <ac:grpSpMkLst>
            <pc:docMk/>
            <pc:sldMk cId="3684213085" sldId="256"/>
            <ac:grpSpMk id="77" creationId="{67167685-0C4B-42D0-9D49-BE230A45EFD3}"/>
          </ac:grpSpMkLst>
        </pc:grpChg>
        <pc:grpChg chg="add del mod">
          <ac:chgData name="Fatima Pillosu" userId="a6295d4dc9e22643" providerId="LiveId" clId="{7CFD9F78-406E-4762-93F3-AF184393CED6}" dt="2021-03-17T10:08:55.894" v="2647" actId="21"/>
          <ac:grpSpMkLst>
            <pc:docMk/>
            <pc:sldMk cId="3684213085" sldId="256"/>
            <ac:grpSpMk id="107" creationId="{4CAA4B30-7397-49E7-B7B9-A920427D38F0}"/>
          </ac:grpSpMkLst>
        </pc:grpChg>
        <pc:picChg chg="add del mod ord">
          <ac:chgData name="Fatima Pillosu" userId="a6295d4dc9e22643" providerId="LiveId" clId="{7CFD9F78-406E-4762-93F3-AF184393CED6}" dt="2021-03-16T17:01:42.021" v="1984" actId="478"/>
          <ac:picMkLst>
            <pc:docMk/>
            <pc:sldMk cId="3684213085" sldId="256"/>
            <ac:picMk id="3" creationId="{E5363C4C-C333-4086-B27F-77EE441DF719}"/>
          </ac:picMkLst>
        </pc:picChg>
        <pc:picChg chg="add del mod">
          <ac:chgData name="Fatima Pillosu" userId="a6295d4dc9e22643" providerId="LiveId" clId="{7CFD9F78-406E-4762-93F3-AF184393CED6}" dt="2021-03-16T15:05:27.545" v="1476" actId="478"/>
          <ac:picMkLst>
            <pc:docMk/>
            <pc:sldMk cId="3684213085" sldId="256"/>
            <ac:picMk id="3" creationId="{FEB2C314-2B8F-4756-A961-52D628086A34}"/>
          </ac:picMkLst>
        </pc:picChg>
        <pc:picChg chg="add del mod">
          <ac:chgData name="Fatima Pillosu" userId="a6295d4dc9e22643" providerId="LiveId" clId="{7CFD9F78-406E-4762-93F3-AF184393CED6}" dt="2021-03-16T17:01:48.829" v="1988" actId="478"/>
          <ac:picMkLst>
            <pc:docMk/>
            <pc:sldMk cId="3684213085" sldId="256"/>
            <ac:picMk id="4" creationId="{3B8DA481-E4E8-42D9-91C2-3F00700B0A2F}"/>
          </ac:picMkLst>
        </pc:picChg>
        <pc:picChg chg="add del mod">
          <ac:chgData name="Fatima Pillosu" userId="a6295d4dc9e22643" providerId="LiveId" clId="{7CFD9F78-406E-4762-93F3-AF184393CED6}" dt="2021-03-16T14:19:45.311" v="584" actId="478"/>
          <ac:picMkLst>
            <pc:docMk/>
            <pc:sldMk cId="3684213085" sldId="256"/>
            <ac:picMk id="4" creationId="{814597D9-6310-484A-BFAF-A707EEF76DC7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5" creationId="{11E8F78A-4991-4ABD-9A7A-959F3E7D52F2}"/>
          </ac:picMkLst>
        </pc:picChg>
        <pc:picChg chg="add del mod modCrop">
          <ac:chgData name="Fatima Pillosu" userId="a6295d4dc9e22643" providerId="LiveId" clId="{7CFD9F78-406E-4762-93F3-AF184393CED6}" dt="2021-03-16T14:41:32.687" v="1040" actId="478"/>
          <ac:picMkLst>
            <pc:docMk/>
            <pc:sldMk cId="3684213085" sldId="256"/>
            <ac:picMk id="5" creationId="{C1AFDD78-1349-404F-9577-B76519FAAFC8}"/>
          </ac:picMkLst>
        </pc:picChg>
        <pc:picChg chg="add del mod">
          <ac:chgData name="Fatima Pillosu" userId="a6295d4dc9e22643" providerId="LiveId" clId="{7CFD9F78-406E-4762-93F3-AF184393CED6}" dt="2021-03-16T15:05:28.088" v="1477" actId="478"/>
          <ac:picMkLst>
            <pc:docMk/>
            <pc:sldMk cId="3684213085" sldId="256"/>
            <ac:picMk id="6" creationId="{78E38C4D-4FE1-4AE8-93F5-95CAD2C6E398}"/>
          </ac:picMkLst>
        </pc:picChg>
        <pc:picChg chg="add del mod or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6" creationId="{80BDB118-786F-4603-AFB3-49A39BB2D027}"/>
          </ac:picMkLst>
        </pc:picChg>
        <pc:picChg chg="add del mod">
          <ac:chgData name="Fatima Pillosu" userId="a6295d4dc9e22643" providerId="LiveId" clId="{7CFD9F78-406E-4762-93F3-AF184393CED6}" dt="2021-03-16T15:16:46.445" v="1493" actId="478"/>
          <ac:picMkLst>
            <pc:docMk/>
            <pc:sldMk cId="3684213085" sldId="256"/>
            <ac:picMk id="7" creationId="{4C7E163A-C09E-4228-8117-E581DCEBD3F1}"/>
          </ac:picMkLst>
        </pc:picChg>
        <pc:picChg chg="add del mod">
          <ac:chgData name="Fatima Pillosu" userId="a6295d4dc9e22643" providerId="LiveId" clId="{7CFD9F78-406E-4762-93F3-AF184393CED6}" dt="2021-03-16T15:19:49.386" v="1523" actId="478"/>
          <ac:picMkLst>
            <pc:docMk/>
            <pc:sldMk cId="3684213085" sldId="256"/>
            <ac:picMk id="8" creationId="{75EDB330-BF01-428C-897D-0B057E8AC3A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" creationId="{F221F267-2508-43A7-8C63-8853935A5A4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" creationId="{5AE84521-F25B-4E8B-B721-77EDEAE2BEAF}"/>
          </ac:picMkLst>
        </pc:picChg>
        <pc:picChg chg="add del mod or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2" creationId="{01803000-C7FA-4C3A-A773-C20B74B0F493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3" creationId="{D1618BD2-4D43-409E-A742-C407B6562432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4" creationId="{2A65E067-0CB5-4164-91F9-36A6B8640427}"/>
          </ac:picMkLst>
        </pc:picChg>
        <pc:picChg chg="add del mod">
          <ac:chgData name="Fatima Pillosu" userId="a6295d4dc9e22643" providerId="LiveId" clId="{7CFD9F78-406E-4762-93F3-AF184393CED6}" dt="2021-03-16T17:21:59.319" v="2213" actId="478"/>
          <ac:picMkLst>
            <pc:docMk/>
            <pc:sldMk cId="3684213085" sldId="256"/>
            <ac:picMk id="21" creationId="{D93EAB97-A38E-4E80-8273-ADCDFA2A1E01}"/>
          </ac:picMkLst>
        </pc:picChg>
        <pc:picChg chg="add del mod">
          <ac:chgData name="Fatima Pillosu" userId="a6295d4dc9e22643" providerId="LiveId" clId="{7CFD9F78-406E-4762-93F3-AF184393CED6}" dt="2021-03-16T12:17:00.726" v="560" actId="478"/>
          <ac:picMkLst>
            <pc:docMk/>
            <pc:sldMk cId="3684213085" sldId="256"/>
            <ac:picMk id="26" creationId="{413AB4C2-DA16-4108-BAD1-CDD66F7C3EB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3" creationId="{1BE0ECAD-2AD4-45B1-B0B0-71B04D3986E3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4" creationId="{6446C534-8182-4D47-A2AF-775D0D1611F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5" creationId="{46E92BA9-A9C3-4A21-8084-C9E4D9C64556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5" creationId="{EF483797-710D-449E-90CC-FAB782C120A5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6" creationId="{2A37F9B4-1D27-461F-9241-2460EB0A2DCA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6" creationId="{4BC1AEF0-CAC4-440E-9206-42ABC4AF0A7E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7" creationId="{85F5BD5D-4D85-45D5-8255-B3959AB964D8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7" creationId="{A21B03D6-214E-4E4C-A68B-32157BC0F12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8" creationId="{88C3CABF-D253-4DDC-B857-61291EBDB16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8" creationId="{CAFA913C-B99E-4012-860D-2F56CABB8D8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9" creationId="{1B68E001-B03A-4A37-8DEB-4CCA76215D4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9" creationId="{819F48C6-1DE6-4F24-AD46-47017E4B65BE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0" creationId="{793A2355-6A1B-4547-B8DE-AD89E6278C33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1" creationId="{EF4A86F5-7CA4-4A95-B547-DF1C7405A42C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63" creationId="{ABA8DF29-BFBA-420D-BD6B-C8CD4209D0BD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5" creationId="{501E73A0-BCBF-4205-A2C6-F8DFF44AFB3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7" creationId="{5AA9D9F5-889E-4E76-A49C-CC7F347B050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67" creationId="{A89BF96E-06CE-496C-89F9-2B00DF77B642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69" creationId="{68D7994F-D3AA-4A1C-B647-78E1F23AC15B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0" creationId="{B8635EEC-F489-4C28-845D-750ECD4292D2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1" creationId="{1A852868-8D98-423C-8A1D-B755CE894A1B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1" creationId="{8D8BF82D-227C-4E0A-AE61-1A373543CD99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2" creationId="{78D5EF08-9E45-42E7-8AF2-AAA4A9FF43DA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3" creationId="{0F1556DF-1BAB-4345-B79A-B46049D96744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3" creationId="{5930237A-676C-4064-9EF6-6A036D2036BF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74" creationId="{6744C6C0-DA22-4540-9B38-5C1EF8B21036}"/>
          </ac:picMkLst>
        </pc:picChg>
        <pc:picChg chg="add del mod">
          <ac:chgData name="Fatima Pillosu" userId="a6295d4dc9e22643" providerId="LiveId" clId="{7CFD9F78-406E-4762-93F3-AF184393CED6}" dt="2021-03-16T16:59:15.101" v="1946" actId="478"/>
          <ac:picMkLst>
            <pc:docMk/>
            <pc:sldMk cId="3684213085" sldId="256"/>
            <ac:picMk id="74" creationId="{AAE95AA2-7121-4E7D-8DBF-CD9FC408C76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5" creationId="{02E5A7DE-C422-4C57-A70B-9211832DFDB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6" creationId="{5171F5E2-9EC9-478F-B3AE-E55C518F01D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7" creationId="{BD13DF30-9559-4A76-9F5B-2896831E8A15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8" creationId="{F99787F0-46A8-4629-B55C-DD63EEEEE52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9" creationId="{E31F1E23-90DC-4B7F-B5FB-C0F9DC2F9D24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0" creationId="{6F2D08C4-E63B-4FA2-8708-3A1B1A8A5991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4" creationId="{CC2FEAFD-8E41-4C24-8100-926B6CD6B809}"/>
          </ac:picMkLst>
        </pc:picChg>
        <pc:picChg chg="add del mod">
          <ac:chgData name="Fatima Pillosu" userId="a6295d4dc9e22643" providerId="LiveId" clId="{7CFD9F78-406E-4762-93F3-AF184393CED6}" dt="2021-03-16T16:58:16.694" v="1936" actId="478"/>
          <ac:picMkLst>
            <pc:docMk/>
            <pc:sldMk cId="3684213085" sldId="256"/>
            <ac:picMk id="86" creationId="{C2837241-297B-4B76-84DA-FC44B9F0C979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90" creationId="{96E6C92E-8DC8-4B98-82D5-8A201BE70E71}"/>
          </ac:picMkLst>
        </pc:picChg>
        <pc:picChg chg="add del mod">
          <ac:chgData name="Fatima Pillosu" userId="a6295d4dc9e22643" providerId="LiveId" clId="{7CFD9F78-406E-4762-93F3-AF184393CED6}" dt="2021-03-16T16:51:29.710" v="1872" actId="478"/>
          <ac:picMkLst>
            <pc:docMk/>
            <pc:sldMk cId="3684213085" sldId="256"/>
            <ac:picMk id="92" creationId="{722A9C78-855D-48AB-A1AA-83EE24401B72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3" creationId="{17E43A83-A7FE-4090-851D-A768816A0B5E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4" creationId="{6BCD7878-678E-4643-8FD8-66E10A2D96E5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8" creationId="{B4122036-9BDB-4D62-87F5-4890B9645A06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102" creationId="{3D272768-A62A-4CFE-8CA3-F7ABDB716F7E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104" creationId="{96D83551-9287-42B0-9D12-B896B0A4D026}"/>
          </ac:picMkLst>
        </pc:picChg>
        <pc:picChg chg="del mod">
          <ac:chgData name="Fatima Pillosu" userId="a6295d4dc9e22643" providerId="LiveId" clId="{7CFD9F78-406E-4762-93F3-AF184393CED6}" dt="2021-03-16T15:37:51.254" v="1666" actId="478"/>
          <ac:picMkLst>
            <pc:docMk/>
            <pc:sldMk cId="3684213085" sldId="256"/>
            <ac:picMk id="107" creationId="{0B90AFD6-6B61-4B23-819B-CCC6FEA5DAAB}"/>
          </ac:picMkLst>
        </pc:picChg>
        <pc:picChg chg="del">
          <ac:chgData name="Fatima Pillosu" userId="a6295d4dc9e22643" providerId="LiveId" clId="{7CFD9F78-406E-4762-93F3-AF184393CED6}" dt="2021-03-16T15:05:25.196" v="1475" actId="478"/>
          <ac:picMkLst>
            <pc:docMk/>
            <pc:sldMk cId="3684213085" sldId="256"/>
            <ac:picMk id="108" creationId="{9AEE1C67-E1B9-46A0-84BB-C52A4C415E0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9" creationId="{FD63E21C-6665-468E-8B56-887FCC1FC042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0" creationId="{5C6F38E7-96F0-474C-8BAC-2E9428E700CB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1" creationId="{780797B6-6B58-4CC4-A7D8-E7E677669A31}"/>
          </ac:picMkLst>
        </pc:picChg>
        <pc:picChg chg="del mod ord">
          <ac:chgData name="Fatima Pillosu" userId="a6295d4dc9e22643" providerId="LiveId" clId="{7CFD9F78-406E-4762-93F3-AF184393CED6}" dt="2021-03-16T15:51:00.832" v="1801" actId="478"/>
          <ac:picMkLst>
            <pc:docMk/>
            <pc:sldMk cId="3684213085" sldId="256"/>
            <ac:picMk id="112" creationId="{471CE55E-AB79-44CF-B71C-DA017ADD4D4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3" creationId="{798278E7-61DA-410D-A93B-3727DE220915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4" creationId="{023C55BB-BBD3-4C65-945A-3AE92EBF2ED9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5" creationId="{B0563170-56C3-4938-8B9E-49F00992B0A3}"/>
          </ac:picMkLst>
        </pc:picChg>
        <pc:picChg chg="del mod">
          <ac:chgData name="Fatima Pillosu" userId="a6295d4dc9e22643" providerId="LiveId" clId="{7CFD9F78-406E-4762-93F3-AF184393CED6}" dt="2021-03-16T15:38:04.882" v="1670" actId="478"/>
          <ac:picMkLst>
            <pc:docMk/>
            <pc:sldMk cId="3684213085" sldId="256"/>
            <ac:picMk id="123" creationId="{8C428145-E2C7-4744-B2B3-0C01664C0CA9}"/>
          </ac:picMkLst>
        </pc:picChg>
        <pc:picChg chg="del mod">
          <ac:chgData name="Fatima Pillosu" userId="a6295d4dc9e22643" providerId="LiveId" clId="{7CFD9F78-406E-4762-93F3-AF184393CED6}" dt="2021-03-16T15:51:01.895" v="1802" actId="478"/>
          <ac:picMkLst>
            <pc:docMk/>
            <pc:sldMk cId="3684213085" sldId="256"/>
            <ac:picMk id="124" creationId="{6B5195F8-E4AE-4BFA-9F04-6B5DE2580DD6}"/>
          </ac:picMkLst>
        </pc:picChg>
        <pc:cxnChg chg="add del mod">
          <ac:chgData name="Fatima Pillosu" userId="a6295d4dc9e22643" providerId="LiveId" clId="{7CFD9F78-406E-4762-93F3-AF184393CED6}" dt="2021-03-17T10:08:53.661" v="2646" actId="478"/>
          <ac:cxnSpMkLst>
            <pc:docMk/>
            <pc:sldMk cId="3684213085" sldId="256"/>
            <ac:cxnSpMk id="3" creationId="{747F5CE7-3050-4E8D-B4EF-79B1A3DD8759}"/>
          </ac:cxnSpMkLst>
        </pc:cxnChg>
        <pc:cxnChg chg="add del mod">
          <ac:chgData name="Fatima Pillosu" userId="a6295d4dc9e22643" providerId="LiveId" clId="{7CFD9F78-406E-4762-93F3-AF184393CED6}" dt="2021-03-17T09:45:23.532" v="2362" actId="21"/>
          <ac:cxnSpMkLst>
            <pc:docMk/>
            <pc:sldMk cId="3684213085" sldId="256"/>
            <ac:cxnSpMk id="13" creationId="{C9667B1F-B504-486D-BB31-514232843E63}"/>
          </ac:cxnSpMkLst>
        </pc:cxnChg>
        <pc:cxnChg chg="add del mod">
          <ac:chgData name="Fatima Pillosu" userId="a6295d4dc9e22643" providerId="LiveId" clId="{7CFD9F78-406E-4762-93F3-AF184393CED6}" dt="2021-03-16T15:55:27.262" v="1826" actId="478"/>
          <ac:cxnSpMkLst>
            <pc:docMk/>
            <pc:sldMk cId="3684213085" sldId="256"/>
            <ac:cxnSpMk id="16" creationId="{F03E07B6-7C32-4F98-A930-812361A275FE}"/>
          </ac:cxnSpMkLst>
        </pc:cxnChg>
        <pc:cxnChg chg="add del mod">
          <ac:chgData name="Fatima Pillosu" userId="a6295d4dc9e22643" providerId="LiveId" clId="{7CFD9F78-406E-4762-93F3-AF184393CED6}" dt="2021-03-17T09:45:22.055" v="2361" actId="478"/>
          <ac:cxnSpMkLst>
            <pc:docMk/>
            <pc:sldMk cId="3684213085" sldId="256"/>
            <ac:cxnSpMk id="19" creationId="{18B1C908-CB26-4F1D-A388-37A1D6CA9DB6}"/>
          </ac:cxnSpMkLst>
        </pc:cxnChg>
        <pc:cxnChg chg="add mod">
          <ac:chgData name="Fatima Pillosu" userId="a6295d4dc9e22643" providerId="LiveId" clId="{7CFD9F78-406E-4762-93F3-AF184393CED6}" dt="2021-03-17T10:09:09.825" v="2648"/>
          <ac:cxnSpMkLst>
            <pc:docMk/>
            <pc:sldMk cId="3684213085" sldId="256"/>
            <ac:cxnSpMk id="92" creationId="{EEE6C9AC-5467-4C44-A47F-2C691FB00459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6" creationId="{2F1EC83C-A6DD-424D-8FA7-D00841B29437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9" creationId="{DDE2A034-4F27-4128-8E89-772E6C7873DB}"/>
          </ac:cxnSpMkLst>
        </pc:cxnChg>
        <pc:cxnChg chg="add del mod">
          <ac:chgData name="Fatima Pillosu" userId="a6295d4dc9e22643" providerId="LiveId" clId="{7CFD9F78-406E-4762-93F3-AF184393CED6}" dt="2021-03-17T10:08:55.894" v="2647" actId="21"/>
          <ac:cxnSpMkLst>
            <pc:docMk/>
            <pc:sldMk cId="3684213085" sldId="256"/>
            <ac:cxnSpMk id="122" creationId="{F373F8CD-EB83-4FE9-B422-B316CDAD8788}"/>
          </ac:cxnSpMkLst>
        </pc:cxnChg>
      </pc:sldChg>
      <pc:sldChg chg="modSp mod ord">
        <pc:chgData name="Fatima Pillosu" userId="a6295d4dc9e22643" providerId="LiveId" clId="{7CFD9F78-406E-4762-93F3-AF184393CED6}" dt="2021-03-16T14:46:10.478" v="1097" actId="1076"/>
        <pc:sldMkLst>
          <pc:docMk/>
          <pc:sldMk cId="1370769275" sldId="257"/>
        </pc:sldMkLst>
        <pc:spChg chg="mod">
          <ac:chgData name="Fatima Pillosu" userId="a6295d4dc9e22643" providerId="LiveId" clId="{7CFD9F78-406E-4762-93F3-AF184393CED6}" dt="2021-03-16T14:46:00.483" v="1096" actId="14100"/>
          <ac:spMkLst>
            <pc:docMk/>
            <pc:sldMk cId="1370769275" sldId="257"/>
            <ac:spMk id="21" creationId="{1D15C141-05B2-4C3F-968D-16D813EE8CFD}"/>
          </ac:spMkLst>
        </pc:spChg>
        <pc:grpChg chg="mod">
          <ac:chgData name="Fatima Pillosu" userId="a6295d4dc9e22643" providerId="LiveId" clId="{7CFD9F78-406E-4762-93F3-AF184393CED6}" dt="2021-03-16T14:46:10.478" v="1097" actId="1076"/>
          <ac:grpSpMkLst>
            <pc:docMk/>
            <pc:sldMk cId="1370769275" sldId="257"/>
            <ac:grpSpMk id="39" creationId="{16E60D1A-1BB6-47AC-9B5A-A33485954AFA}"/>
          </ac:grpSpMkLst>
        </pc:grpChg>
      </pc:sldChg>
      <pc:sldChg chg="addSp delSp modSp mod">
        <pc:chgData name="Fatima Pillosu" userId="a6295d4dc9e22643" providerId="LiveId" clId="{7CFD9F78-406E-4762-93F3-AF184393CED6}" dt="2021-03-16T15:44:24.975" v="1739" actId="478"/>
        <pc:sldMkLst>
          <pc:docMk/>
          <pc:sldMk cId="489775896" sldId="262"/>
        </pc:sldMkLst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5" creationId="{07A53DDB-457F-4AEA-861E-3B726C1D4420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6" creationId="{850DF7A6-F3CE-46B1-9B98-1E8237398B8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7" creationId="{E2F75BB8-835B-40ED-A6F4-5A79B547761A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8" creationId="{1CA7D1BF-C352-48CA-A440-903CED4C120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9" creationId="{B6222A51-7918-4E12-848E-BC4CDE0DBE82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0" creationId="{F1ACF99C-4BAD-4BFF-BABA-957B21751B16}"/>
          </ac:spMkLst>
        </pc:spChg>
        <pc:spChg chg="del">
          <ac:chgData name="Fatima Pillosu" userId="a6295d4dc9e22643" providerId="LiveId" clId="{7CFD9F78-406E-4762-93F3-AF184393CED6}" dt="2021-03-16T15:39:50.947" v="1698" actId="478"/>
          <ac:spMkLst>
            <pc:docMk/>
            <pc:sldMk cId="489775896" sldId="262"/>
            <ac:spMk id="81" creationId="{E5705707-F7C4-44FB-A5C7-E5504DDCB96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2" creationId="{F459FD0C-B336-4530-AE32-8D7F1930EAD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3" creationId="{D34BABF9-C17B-408F-A2E3-1589C0BE069D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4" creationId="{14737281-F4CF-485D-B4ED-323B9096B1E2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5" creationId="{0A51E0BF-F4A3-45EA-9BE5-B21FD09DE20C}"/>
          </ac:spMkLst>
        </pc:spChg>
        <pc:spChg chg="del">
          <ac:chgData name="Fatima Pillosu" userId="a6295d4dc9e22643" providerId="LiveId" clId="{7CFD9F78-406E-4762-93F3-AF184393CED6}" dt="2021-03-16T14:44:37.910" v="1077" actId="478"/>
          <ac:spMkLst>
            <pc:docMk/>
            <pc:sldMk cId="489775896" sldId="262"/>
            <ac:spMk id="86" creationId="{8C79FEB7-7E16-43F6-9178-A8063603712E}"/>
          </ac:spMkLst>
        </pc:spChg>
        <pc:spChg chg="del">
          <ac:chgData name="Fatima Pillosu" userId="a6295d4dc9e22643" providerId="LiveId" clId="{7CFD9F78-406E-4762-93F3-AF184393CED6}" dt="2021-03-16T14:44:35.325" v="1075" actId="478"/>
          <ac:spMkLst>
            <pc:docMk/>
            <pc:sldMk cId="489775896" sldId="262"/>
            <ac:spMk id="87" creationId="{0B31EB6F-AE05-405E-8D8E-46F1029C4216}"/>
          </ac:spMkLst>
        </pc:spChg>
        <pc:spChg chg="del">
          <ac:chgData name="Fatima Pillosu" userId="a6295d4dc9e22643" providerId="LiveId" clId="{7CFD9F78-406E-4762-93F3-AF184393CED6}" dt="2021-03-16T14:44:34.082" v="1074" actId="478"/>
          <ac:spMkLst>
            <pc:docMk/>
            <pc:sldMk cId="489775896" sldId="262"/>
            <ac:spMk id="88" creationId="{68EB8A59-D136-484A-8B4E-A4812041EA90}"/>
          </ac:spMkLst>
        </pc:spChg>
        <pc:spChg chg="del">
          <ac:chgData name="Fatima Pillosu" userId="a6295d4dc9e22643" providerId="LiveId" clId="{7CFD9F78-406E-4762-93F3-AF184393CED6}" dt="2021-03-16T14:44:32.537" v="1073" actId="478"/>
          <ac:spMkLst>
            <pc:docMk/>
            <pc:sldMk cId="489775896" sldId="262"/>
            <ac:spMk id="89" creationId="{68444454-9D1A-4BCB-B36E-7EA24D49E232}"/>
          </ac:spMkLst>
        </pc:spChg>
        <pc:spChg chg="del">
          <ac:chgData name="Fatima Pillosu" userId="a6295d4dc9e22643" providerId="LiveId" clId="{7CFD9F78-406E-4762-93F3-AF184393CED6}" dt="2021-03-16T14:44:36.702" v="1076" actId="478"/>
          <ac:spMkLst>
            <pc:docMk/>
            <pc:sldMk cId="489775896" sldId="262"/>
            <ac:spMk id="90" creationId="{834C46D0-3AFE-4EF3-8307-254D0373C3A0}"/>
          </ac:spMkLst>
        </pc:spChg>
        <pc:spChg chg="del">
          <ac:chgData name="Fatima Pillosu" userId="a6295d4dc9e22643" providerId="LiveId" clId="{7CFD9F78-406E-4762-93F3-AF184393CED6}" dt="2021-03-16T14:44:44.779" v="1084" actId="478"/>
          <ac:spMkLst>
            <pc:docMk/>
            <pc:sldMk cId="489775896" sldId="262"/>
            <ac:spMk id="91" creationId="{30DDE83A-22F5-40CD-9684-501DD198A72B}"/>
          </ac:spMkLst>
        </pc:spChg>
        <pc:spChg chg="del">
          <ac:chgData name="Fatima Pillosu" userId="a6295d4dc9e22643" providerId="LiveId" clId="{7CFD9F78-406E-4762-93F3-AF184393CED6}" dt="2021-03-16T14:44:43.448" v="1083" actId="478"/>
          <ac:spMkLst>
            <pc:docMk/>
            <pc:sldMk cId="489775896" sldId="262"/>
            <ac:spMk id="92" creationId="{2E52B036-DAD4-4BE1-8435-70579C99D213}"/>
          </ac:spMkLst>
        </pc:spChg>
        <pc:spChg chg="del">
          <ac:chgData name="Fatima Pillosu" userId="a6295d4dc9e22643" providerId="LiveId" clId="{7CFD9F78-406E-4762-93F3-AF184393CED6}" dt="2021-03-16T14:44:29.688" v="1071" actId="478"/>
          <ac:spMkLst>
            <pc:docMk/>
            <pc:sldMk cId="489775896" sldId="262"/>
            <ac:spMk id="93" creationId="{B1F1312C-FBC2-4B1B-B962-15D00C649D70}"/>
          </ac:spMkLst>
        </pc:spChg>
        <pc:spChg chg="del">
          <ac:chgData name="Fatima Pillosu" userId="a6295d4dc9e22643" providerId="LiveId" clId="{7CFD9F78-406E-4762-93F3-AF184393CED6}" dt="2021-03-16T14:44:30.858" v="1072" actId="478"/>
          <ac:spMkLst>
            <pc:docMk/>
            <pc:sldMk cId="489775896" sldId="262"/>
            <ac:spMk id="94" creationId="{4E4C3DFD-808C-4D51-90D6-32C177FFD748}"/>
          </ac:spMkLst>
        </pc:spChg>
        <pc:spChg chg="del mod">
          <ac:chgData name="Fatima Pillosu" userId="a6295d4dc9e22643" providerId="LiveId" clId="{7CFD9F78-406E-4762-93F3-AF184393CED6}" dt="2021-03-16T14:44:41.779" v="1082" actId="478"/>
          <ac:spMkLst>
            <pc:docMk/>
            <pc:sldMk cId="489775896" sldId="262"/>
            <ac:spMk id="95" creationId="{0FBF436A-F45D-44EF-A835-31E587D14160}"/>
          </ac:spMkLst>
        </pc:spChg>
        <pc:spChg chg="del">
          <ac:chgData name="Fatima Pillosu" userId="a6295d4dc9e22643" providerId="LiveId" clId="{7CFD9F78-406E-4762-93F3-AF184393CED6}" dt="2021-03-16T14:44:28.334" v="1070" actId="478"/>
          <ac:spMkLst>
            <pc:docMk/>
            <pc:sldMk cId="489775896" sldId="262"/>
            <ac:spMk id="96" creationId="{4F073E9C-D45E-48F1-BCF4-0A8FFA27D5C0}"/>
          </ac:spMkLst>
        </pc:spChg>
        <pc:spChg chg="del mod">
          <ac:chgData name="Fatima Pillosu" userId="a6295d4dc9e22643" providerId="LiveId" clId="{7CFD9F78-406E-4762-93F3-AF184393CED6}" dt="2021-03-16T14:44:39.671" v="1079" actId="478"/>
          <ac:spMkLst>
            <pc:docMk/>
            <pc:sldMk cId="489775896" sldId="262"/>
            <ac:spMk id="97" creationId="{77A09D30-8181-48F6-8948-0869B12D4BC8}"/>
          </ac:spMkLst>
        </pc:spChg>
        <pc:spChg chg="del">
          <ac:chgData name="Fatima Pillosu" userId="a6295d4dc9e22643" providerId="LiveId" clId="{7CFD9F78-406E-4762-93F3-AF184393CED6}" dt="2021-03-16T14:44:50.043" v="1088" actId="478"/>
          <ac:spMkLst>
            <pc:docMk/>
            <pc:sldMk cId="489775896" sldId="262"/>
            <ac:spMk id="98" creationId="{FFE5AC9A-EA37-49EA-AC30-86C327D3BEBA}"/>
          </ac:spMkLst>
        </pc:spChg>
        <pc:spChg chg="del">
          <ac:chgData name="Fatima Pillosu" userId="a6295d4dc9e22643" providerId="LiveId" clId="{7CFD9F78-406E-4762-93F3-AF184393CED6}" dt="2021-03-16T14:44:48.547" v="1087" actId="478"/>
          <ac:spMkLst>
            <pc:docMk/>
            <pc:sldMk cId="489775896" sldId="262"/>
            <ac:spMk id="99" creationId="{4B853121-1B1D-4A4C-9DF1-DD273791CC26}"/>
          </ac:spMkLst>
        </pc:spChg>
        <pc:spChg chg="del">
          <ac:chgData name="Fatima Pillosu" userId="a6295d4dc9e22643" providerId="LiveId" clId="{7CFD9F78-406E-4762-93F3-AF184393CED6}" dt="2021-03-16T14:44:53.242" v="1090" actId="478"/>
          <ac:spMkLst>
            <pc:docMk/>
            <pc:sldMk cId="489775896" sldId="262"/>
            <ac:spMk id="100" creationId="{EE52F890-6B77-464F-AC7D-3628CAA63602}"/>
          </ac:spMkLst>
        </pc:spChg>
        <pc:spChg chg="del">
          <ac:chgData name="Fatima Pillosu" userId="a6295d4dc9e22643" providerId="LiveId" clId="{7CFD9F78-406E-4762-93F3-AF184393CED6}" dt="2021-03-16T14:44:27.066" v="1069" actId="478"/>
          <ac:spMkLst>
            <pc:docMk/>
            <pc:sldMk cId="489775896" sldId="262"/>
            <ac:spMk id="106" creationId="{336694FD-2596-4AB3-BA41-D8091571CF19}"/>
          </ac:spMkLst>
        </pc:spChg>
        <pc:spChg chg="del mod">
          <ac:chgData name="Fatima Pillosu" userId="a6295d4dc9e22643" providerId="LiveId" clId="{7CFD9F78-406E-4762-93F3-AF184393CED6}" dt="2021-03-16T14:44:46.734" v="1086" actId="478"/>
          <ac:spMkLst>
            <pc:docMk/>
            <pc:sldMk cId="489775896" sldId="262"/>
            <ac:spMk id="107" creationId="{36289C93-1CC9-4857-A117-D04EA752429F}"/>
          </ac:spMkLst>
        </pc:spChg>
        <pc:spChg chg="del">
          <ac:chgData name="Fatima Pillosu" userId="a6295d4dc9e22643" providerId="LiveId" clId="{7CFD9F78-406E-4762-93F3-AF184393CED6}" dt="2021-03-16T14:44:57.562" v="1092" actId="478"/>
          <ac:spMkLst>
            <pc:docMk/>
            <pc:sldMk cId="489775896" sldId="262"/>
            <ac:spMk id="108" creationId="{09F9381C-8ABE-4A65-9FD8-B92D3A17CD57}"/>
          </ac:spMkLst>
        </pc:spChg>
        <pc:spChg chg="del">
          <ac:chgData name="Fatima Pillosu" userId="a6295d4dc9e22643" providerId="LiveId" clId="{7CFD9F78-406E-4762-93F3-AF184393CED6}" dt="2021-03-16T14:44:56.006" v="1091" actId="478"/>
          <ac:spMkLst>
            <pc:docMk/>
            <pc:sldMk cId="489775896" sldId="262"/>
            <ac:spMk id="109" creationId="{DD4030DE-5493-4579-841E-785D3F642573}"/>
          </ac:spMkLst>
        </pc:spChg>
        <pc:spChg chg="del">
          <ac:chgData name="Fatima Pillosu" userId="a6295d4dc9e22643" providerId="LiveId" clId="{7CFD9F78-406E-4762-93F3-AF184393CED6}" dt="2021-03-16T14:44:51.760" v="1089" actId="478"/>
          <ac:spMkLst>
            <pc:docMk/>
            <pc:sldMk cId="489775896" sldId="262"/>
            <ac:spMk id="110" creationId="{7F258A4E-20AF-4350-A516-79436452E644}"/>
          </ac:spMkLst>
        </pc:spChg>
        <pc:picChg chg="add del mod modCrop">
          <ac:chgData name="Fatima Pillosu" userId="a6295d4dc9e22643" providerId="LiveId" clId="{7CFD9F78-406E-4762-93F3-AF184393CED6}" dt="2021-03-16T15:44:24.975" v="1739" actId="478"/>
          <ac:picMkLst>
            <pc:docMk/>
            <pc:sldMk cId="489775896" sldId="262"/>
            <ac:picMk id="2" creationId="{857EE9FA-FF37-4A79-92DD-0E2976D19F9B}"/>
          </ac:picMkLst>
        </pc:picChg>
        <pc:picChg chg="add mod ord modCrop">
          <ac:chgData name="Fatima Pillosu" userId="a6295d4dc9e22643" providerId="LiveId" clId="{7CFD9F78-406E-4762-93F3-AF184393CED6}" dt="2021-03-16T15:43:11.741" v="1712" actId="732"/>
          <ac:picMkLst>
            <pc:docMk/>
            <pc:sldMk cId="489775896" sldId="262"/>
            <ac:picMk id="3" creationId="{3FC1B50F-5AD4-4249-9CA1-73D41140C2BD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5" creationId="{9C9133B2-E638-4450-ACFA-9678D62BB787}"/>
          </ac:picMkLst>
        </pc:picChg>
        <pc:picChg chg="del">
          <ac:chgData name="Fatima Pillosu" userId="a6295d4dc9e22643" providerId="LiveId" clId="{7CFD9F78-406E-4762-93F3-AF184393CED6}" dt="2021-03-16T15:41:25.398" v="1700" actId="478"/>
          <ac:picMkLst>
            <pc:docMk/>
            <pc:sldMk cId="489775896" sldId="262"/>
            <ac:picMk id="7" creationId="{9003B654-B56B-4B89-85B4-EAED5E15047E}"/>
          </ac:picMkLst>
        </pc:picChg>
        <pc:picChg chg="add mod">
          <ac:chgData name="Fatima Pillosu" userId="a6295d4dc9e22643" providerId="LiveId" clId="{7CFD9F78-406E-4762-93F3-AF184393CED6}" dt="2021-03-16T15:44:17.710" v="1738" actId="14100"/>
          <ac:picMkLst>
            <pc:docMk/>
            <pc:sldMk cId="489775896" sldId="262"/>
            <ac:picMk id="45" creationId="{2DDD64F7-FE78-4BBF-A748-9D1F97A1C650}"/>
          </ac:picMkLst>
        </pc:picChg>
        <pc:picChg chg="del">
          <ac:chgData name="Fatima Pillosu" userId="a6295d4dc9e22643" providerId="LiveId" clId="{7CFD9F78-406E-4762-93F3-AF184393CED6}" dt="2021-03-16T15:41:23.903" v="1699" actId="478"/>
          <ac:picMkLst>
            <pc:docMk/>
            <pc:sldMk cId="489775896" sldId="262"/>
            <ac:picMk id="57" creationId="{BBFD4F8B-DE7A-4EB2-9306-EC1539E2BB5A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6" creationId="{8BC26355-2065-49FB-BB7A-457E03A51E6C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8" creationId="{5034CECD-8ADD-4769-89B5-4C005711199D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9" creationId="{CDBB21F8-436E-4FB7-B889-7736C3AF1402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70" creationId="{E59B21C1-04F2-4AA6-866A-F18255B3E9D7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3" creationId="{B456FB79-8341-4B30-8D6C-232354A9A74F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4" creationId="{F96D2E36-EC74-475F-AA95-83966E242693}"/>
          </ac:picMkLst>
        </pc:picChg>
        <pc:cxnChg chg="del">
          <ac:chgData name="Fatima Pillosu" userId="a6295d4dc9e22643" providerId="LiveId" clId="{7CFD9F78-406E-4762-93F3-AF184393CED6}" dt="2021-03-16T14:44:40.242" v="1080" actId="478"/>
          <ac:cxnSpMkLst>
            <pc:docMk/>
            <pc:sldMk cId="489775896" sldId="262"/>
            <ac:cxnSpMk id="102" creationId="{88C56188-B8A0-4BE3-815A-B67DABB609DD}"/>
          </ac:cxnSpMkLst>
        </pc:cxnChg>
      </pc:sldChg>
      <pc:sldChg chg="delSp modSp mod ord">
        <pc:chgData name="Fatima Pillosu" userId="a6295d4dc9e22643" providerId="LiveId" clId="{7CFD9F78-406E-4762-93F3-AF184393CED6}" dt="2021-03-16T17:04:54.893" v="2010" actId="478"/>
        <pc:sldMkLst>
          <pc:docMk/>
          <pc:sldMk cId="1946935707" sldId="266"/>
        </pc:sldMkLst>
        <pc:spChg chg="del mod">
          <ac:chgData name="Fatima Pillosu" userId="a6295d4dc9e22643" providerId="LiveId" clId="{7CFD9F78-406E-4762-93F3-AF184393CED6}" dt="2021-03-16T14:43:02.886" v="1061" actId="478"/>
          <ac:spMkLst>
            <pc:docMk/>
            <pc:sldMk cId="1946935707" sldId="266"/>
            <ac:spMk id="6" creationId="{C22861DE-9861-4C25-8E86-8F417034FB26}"/>
          </ac:spMkLst>
        </pc:spChg>
        <pc:spChg chg="del">
          <ac:chgData name="Fatima Pillosu" userId="a6295d4dc9e22643" providerId="LiveId" clId="{7CFD9F78-406E-4762-93F3-AF184393CED6}" dt="2021-03-16T14:42:31.242" v="1047" actId="478"/>
          <ac:spMkLst>
            <pc:docMk/>
            <pc:sldMk cId="1946935707" sldId="266"/>
            <ac:spMk id="7" creationId="{DA1E4FF8-8D18-4941-A8A4-7A633FAA69AA}"/>
          </ac:spMkLst>
        </pc:spChg>
        <pc:spChg chg="del mod">
          <ac:chgData name="Fatima Pillosu" userId="a6295d4dc9e22643" providerId="LiveId" clId="{7CFD9F78-406E-4762-93F3-AF184393CED6}" dt="2021-03-16T14:43:00.553" v="1060" actId="478"/>
          <ac:spMkLst>
            <pc:docMk/>
            <pc:sldMk cId="1946935707" sldId="266"/>
            <ac:spMk id="9" creationId="{05AA62AE-3C04-4EC7-9DFB-C6D0AA14FE18}"/>
          </ac:spMkLst>
        </pc:spChg>
        <pc:spChg chg="del">
          <ac:chgData name="Fatima Pillosu" userId="a6295d4dc9e22643" providerId="LiveId" clId="{7CFD9F78-406E-4762-93F3-AF184393CED6}" dt="2021-03-16T14:42:32.691" v="1048" actId="478"/>
          <ac:spMkLst>
            <pc:docMk/>
            <pc:sldMk cId="1946935707" sldId="266"/>
            <ac:spMk id="10" creationId="{2A459FAE-1617-4FDE-B7D6-900C9F36428E}"/>
          </ac:spMkLst>
        </pc:spChg>
        <pc:spChg chg="del">
          <ac:chgData name="Fatima Pillosu" userId="a6295d4dc9e22643" providerId="LiveId" clId="{7CFD9F78-406E-4762-93F3-AF184393CED6}" dt="2021-03-16T14:42:44.166" v="1052" actId="478"/>
          <ac:spMkLst>
            <pc:docMk/>
            <pc:sldMk cId="1946935707" sldId="266"/>
            <ac:spMk id="12" creationId="{C89E9259-D30E-4FB3-B658-460F26B4FC14}"/>
          </ac:spMkLst>
        </pc:spChg>
        <pc:spChg chg="del">
          <ac:chgData name="Fatima Pillosu" userId="a6295d4dc9e22643" providerId="LiveId" clId="{7CFD9F78-406E-4762-93F3-AF184393CED6}" dt="2021-03-16T14:42:46.730" v="1054" actId="478"/>
          <ac:spMkLst>
            <pc:docMk/>
            <pc:sldMk cId="1946935707" sldId="266"/>
            <ac:spMk id="13" creationId="{B72D0F52-A0D0-496A-92E2-0521A6C572BE}"/>
          </ac:spMkLst>
        </pc:spChg>
        <pc:spChg chg="del">
          <ac:chgData name="Fatima Pillosu" userId="a6295d4dc9e22643" providerId="LiveId" clId="{7CFD9F78-406E-4762-93F3-AF184393CED6}" dt="2021-03-16T14:42:42.736" v="1051" actId="478"/>
          <ac:spMkLst>
            <pc:docMk/>
            <pc:sldMk cId="1946935707" sldId="266"/>
            <ac:spMk id="14" creationId="{5320C646-6BCF-4AD2-BEB5-FE64680FC0CF}"/>
          </ac:spMkLst>
        </pc:spChg>
        <pc:spChg chg="del">
          <ac:chgData name="Fatima Pillosu" userId="a6295d4dc9e22643" providerId="LiveId" clId="{7CFD9F78-406E-4762-93F3-AF184393CED6}" dt="2021-03-16T14:42:54.190" v="1057" actId="478"/>
          <ac:spMkLst>
            <pc:docMk/>
            <pc:sldMk cId="1946935707" sldId="266"/>
            <ac:spMk id="15" creationId="{1E664129-C640-4C17-AFA6-7CA00A08BB07}"/>
          </ac:spMkLst>
        </pc:spChg>
        <pc:spChg chg="mod">
          <ac:chgData name="Fatima Pillosu" userId="a6295d4dc9e22643" providerId="LiveId" clId="{7CFD9F78-406E-4762-93F3-AF184393CED6}" dt="2021-03-16T14:42:39.735" v="1050" actId="14100"/>
          <ac:spMkLst>
            <pc:docMk/>
            <pc:sldMk cId="1946935707" sldId="266"/>
            <ac:spMk id="19" creationId="{DEAC4382-94E2-4B9F-8AE9-9B92C5BA73CE}"/>
          </ac:spMkLst>
        </pc:spChg>
        <pc:spChg chg="del mod">
          <ac:chgData name="Fatima Pillosu" userId="a6295d4dc9e22643" providerId="LiveId" clId="{7CFD9F78-406E-4762-93F3-AF184393CED6}" dt="2021-03-16T15:37:22.130" v="1664" actId="478"/>
          <ac:spMkLst>
            <pc:docMk/>
            <pc:sldMk cId="1946935707" sldId="266"/>
            <ac:spMk id="20" creationId="{D5CE56FC-7FF2-4039-90BF-813092F5F371}"/>
          </ac:spMkLst>
        </pc:spChg>
        <pc:spChg chg="del mod">
          <ac:chgData name="Fatima Pillosu" userId="a6295d4dc9e22643" providerId="LiveId" clId="{7CFD9F78-406E-4762-93F3-AF184393CED6}" dt="2021-03-16T15:37:23.611" v="1665" actId="478"/>
          <ac:spMkLst>
            <pc:docMk/>
            <pc:sldMk cId="1946935707" sldId="266"/>
            <ac:spMk id="21" creationId="{A896DB9E-F554-4453-88BC-C959C3D2E9B9}"/>
          </ac:spMkLst>
        </pc:spChg>
        <pc:spChg chg="del mod">
          <ac:chgData name="Fatima Pillosu" userId="a6295d4dc9e22643" providerId="LiveId" clId="{7CFD9F78-406E-4762-93F3-AF184393CED6}" dt="2021-03-16T17:04:53.618" v="2009" actId="478"/>
          <ac:spMkLst>
            <pc:docMk/>
            <pc:sldMk cId="1946935707" sldId="266"/>
            <ac:spMk id="25" creationId="{666D1123-4E4D-41BB-883E-3C2ECA76D530}"/>
          </ac:spMkLst>
        </pc:spChg>
        <pc:spChg chg="del">
          <ac:chgData name="Fatima Pillosu" userId="a6295d4dc9e22643" providerId="LiveId" clId="{7CFD9F78-406E-4762-93F3-AF184393CED6}" dt="2021-03-16T14:42:48.030" v="1055" actId="478"/>
          <ac:spMkLst>
            <pc:docMk/>
            <pc:sldMk cId="1946935707" sldId="266"/>
            <ac:spMk id="28" creationId="{20F62E3F-8D4A-4489-92C3-9D762A705CF4}"/>
          </ac:spMkLst>
        </pc:spChg>
        <pc:cxnChg chg="del">
          <ac:chgData name="Fatima Pillosu" userId="a6295d4dc9e22643" providerId="LiveId" clId="{7CFD9F78-406E-4762-93F3-AF184393CED6}" dt="2021-03-16T17:04:54.893" v="2010" actId="478"/>
          <ac:cxnSpMkLst>
            <pc:docMk/>
            <pc:sldMk cId="1946935707" sldId="266"/>
            <ac:cxnSpMk id="23" creationId="{32470C97-C747-4E4B-87C4-2E00F82EA09F}"/>
          </ac:cxnSpMkLst>
        </pc:cxnChg>
        <pc:cxnChg chg="del mod">
          <ac:chgData name="Fatima Pillosu" userId="a6295d4dc9e22643" providerId="LiveId" clId="{7CFD9F78-406E-4762-93F3-AF184393CED6}" dt="2021-03-16T14:42:44.933" v="1053" actId="478"/>
          <ac:cxnSpMkLst>
            <pc:docMk/>
            <pc:sldMk cId="1946935707" sldId="266"/>
            <ac:cxnSpMk id="29" creationId="{57C3CC20-413F-4C69-BA06-5A7AD20FB737}"/>
          </ac:cxnSpMkLst>
        </pc:cxnChg>
        <pc:cxnChg chg="del">
          <ac:chgData name="Fatima Pillosu" userId="a6295d4dc9e22643" providerId="LiveId" clId="{7CFD9F78-406E-4762-93F3-AF184393CED6}" dt="2021-03-16T14:42:48.621" v="1056" actId="478"/>
          <ac:cxnSpMkLst>
            <pc:docMk/>
            <pc:sldMk cId="1946935707" sldId="266"/>
            <ac:cxnSpMk id="34" creationId="{95E97FAA-5715-48AE-9DAA-9881B48C8674}"/>
          </ac:cxnSpMkLst>
        </pc:cxnChg>
        <pc:cxnChg chg="del">
          <ac:chgData name="Fatima Pillosu" userId="a6295d4dc9e22643" providerId="LiveId" clId="{7CFD9F78-406E-4762-93F3-AF184393CED6}" dt="2021-03-16T14:42:54.903" v="1058" actId="478"/>
          <ac:cxnSpMkLst>
            <pc:docMk/>
            <pc:sldMk cId="1946935707" sldId="266"/>
            <ac:cxnSpMk id="37" creationId="{CF48CB31-291A-4AF2-B671-4646016B2662}"/>
          </ac:cxnSpMkLst>
        </pc:cxnChg>
      </pc:sldChg>
      <pc:sldChg chg="modSp mod">
        <pc:chgData name="Fatima Pillosu" userId="a6295d4dc9e22643" providerId="LiveId" clId="{7CFD9F78-406E-4762-93F3-AF184393CED6}" dt="2021-03-16T14:45:41.338" v="1093" actId="1076"/>
        <pc:sldMkLst>
          <pc:docMk/>
          <pc:sldMk cId="3925843902" sldId="267"/>
        </pc:sldMkLst>
        <pc:grpChg chg="mod">
          <ac:chgData name="Fatima Pillosu" userId="a6295d4dc9e22643" providerId="LiveId" clId="{7CFD9F78-406E-4762-93F3-AF184393CED6}" dt="2021-03-16T14:45:41.338" v="1093" actId="1076"/>
          <ac:grpSpMkLst>
            <pc:docMk/>
            <pc:sldMk cId="3925843902" sldId="267"/>
            <ac:grpSpMk id="26" creationId="{81AD83B3-111E-4571-A167-89004A5CC3AC}"/>
          </ac:grpSpMkLst>
        </pc:grpChg>
      </pc:sldChg>
      <pc:sldChg chg="del">
        <pc:chgData name="Fatima Pillosu" userId="a6295d4dc9e22643" providerId="LiveId" clId="{7CFD9F78-406E-4762-93F3-AF184393CED6}" dt="2021-03-16T12:00:02.622" v="264" actId="47"/>
        <pc:sldMkLst>
          <pc:docMk/>
          <pc:sldMk cId="2603066377" sldId="268"/>
        </pc:sldMkLst>
      </pc:sldChg>
      <pc:sldChg chg="addSp delSp modSp new mod ord addCm delCm">
        <pc:chgData name="Fatima Pillosu" userId="a6295d4dc9e22643" providerId="LiveId" clId="{7CFD9F78-406E-4762-93F3-AF184393CED6}" dt="2021-03-16T17:01:56.387" v="1989" actId="2085"/>
        <pc:sldMkLst>
          <pc:docMk/>
          <pc:sldMk cId="1838584490" sldId="269"/>
        </pc:sldMkLst>
        <pc:spChg chg="del">
          <ac:chgData name="Fatima Pillosu" userId="a6295d4dc9e22643" providerId="LiveId" clId="{7CFD9F78-406E-4762-93F3-AF184393CED6}" dt="2021-03-16T10:57:24.393" v="37" actId="478"/>
          <ac:spMkLst>
            <pc:docMk/>
            <pc:sldMk cId="1838584490" sldId="269"/>
            <ac:spMk id="2" creationId="{57142D01-F6E8-4CF6-98E0-CAFF5A5C095D}"/>
          </ac:spMkLst>
        </pc:spChg>
        <pc:spChg chg="del">
          <ac:chgData name="Fatima Pillosu" userId="a6295d4dc9e22643" providerId="LiveId" clId="{7CFD9F78-406E-4762-93F3-AF184393CED6}" dt="2021-03-16T10:57:25.092" v="38" actId="478"/>
          <ac:spMkLst>
            <pc:docMk/>
            <pc:sldMk cId="1838584490" sldId="269"/>
            <ac:spMk id="3" creationId="{E8D02553-D024-4006-8F09-9A07749DF47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" creationId="{A39D5F76-047E-44E4-A370-69E186607A8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6" creationId="{936C7DFB-9AE7-4A2F-9F43-23D9E6BDCF0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7" creationId="{C94B1BE3-F5BB-450A-AD97-85167DEB5794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8" creationId="{B34D8F2A-E444-452F-BDC4-A7230FB213C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9" creationId="{AD0AD137-09E3-4CF9-A49F-856B7D8844F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0" creationId="{DDE2951C-6E5B-4494-8EF6-3D69556815C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1" creationId="{2458937F-ED5A-4901-9011-023EC012ADF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2" creationId="{A5B4C20C-87A0-4162-AAF3-95094C43BB51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3" creationId="{84F08275-08FB-40EF-9656-034F5AE2C63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4" creationId="{C8471F15-122A-4C43-9D44-E498D29F6A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5" creationId="{DBD0CEAE-F9C6-4979-937F-B836AC06CCE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6" creationId="{28FD9835-27E5-4336-AB66-1705438BEF2A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7" creationId="{6BDC4C10-9A45-406E-A51E-B8D6A3750D00}"/>
          </ac:spMkLst>
        </pc:spChg>
        <pc:spChg chg="add del mod">
          <ac:chgData name="Fatima Pillosu" userId="a6295d4dc9e22643" providerId="LiveId" clId="{7CFD9F78-406E-4762-93F3-AF184393CED6}" dt="2021-03-16T14:26:34.344" v="717" actId="478"/>
          <ac:spMkLst>
            <pc:docMk/>
            <pc:sldMk cId="1838584490" sldId="269"/>
            <ac:spMk id="18" creationId="{B38A1669-6B11-49AA-83E0-D09166548158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9" creationId="{22FAB05D-65BA-48F9-98EE-ACE798A8D65D}"/>
          </ac:spMkLst>
        </pc:spChg>
        <pc:spChg chg="add del mod">
          <ac:chgData name="Fatima Pillosu" userId="a6295d4dc9e22643" providerId="LiveId" clId="{7CFD9F78-406E-4762-93F3-AF184393CED6}" dt="2021-03-16T14:26:46.004" v="721" actId="478"/>
          <ac:spMkLst>
            <pc:docMk/>
            <pc:sldMk cId="1838584490" sldId="269"/>
            <ac:spMk id="20" creationId="{2AF3D791-64D2-4142-9196-1064FD4626B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21" creationId="{6172DD5B-0E43-4B55-B6B4-597EB4AFEB3F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22" creationId="{06DA781C-F82F-440B-8064-74F714E333A2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23" creationId="{764C00FA-9081-444B-9F7F-9A3B1249C067}"/>
          </ac:spMkLst>
        </pc:spChg>
        <pc:spChg chg="add del mod">
          <ac:chgData name="Fatima Pillosu" userId="a6295d4dc9e22643" providerId="LiveId" clId="{7CFD9F78-406E-4762-93F3-AF184393CED6}" dt="2021-03-16T14:30:15.789" v="759" actId="478"/>
          <ac:spMkLst>
            <pc:docMk/>
            <pc:sldMk cId="1838584490" sldId="269"/>
            <ac:spMk id="29" creationId="{EB2A9F41-5F3C-4038-B839-943C0CBC5C42}"/>
          </ac:spMkLst>
        </pc:spChg>
        <pc:spChg chg="add del mod">
          <ac:chgData name="Fatima Pillosu" userId="a6295d4dc9e22643" providerId="LiveId" clId="{7CFD9F78-406E-4762-93F3-AF184393CED6}" dt="2021-03-16T14:30:18.310" v="760" actId="478"/>
          <ac:spMkLst>
            <pc:docMk/>
            <pc:sldMk cId="1838584490" sldId="269"/>
            <ac:spMk id="30" creationId="{4A3AEAC7-527C-43B8-9E39-C2164BF71A6D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1" creationId="{C3D9898C-F0AF-438F-925F-1D8E61865604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2" creationId="{5E81FB58-C74C-4415-A899-E05B12562C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4" creationId="{A8A2E20C-9E80-4A00-9987-E3F6577C133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5" creationId="{6FDE23F9-7007-41F6-8230-6E23AC8D5A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6" creationId="{6A35645C-82C0-49E0-A4F7-B3C60180764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7" creationId="{62616D55-92BA-4752-9420-806CD36B6E7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8" creationId="{8F4B6839-FC51-41C5-AE23-ABF4076D268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9" creationId="{36EE37FB-CF00-47CE-8D05-BDB6C1BB9300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0" creationId="{9367C7DC-1662-48C8-8CCF-DA1DB7ADF588}"/>
          </ac:spMkLst>
        </pc:spChg>
        <pc:spChg chg="add del mod">
          <ac:chgData name="Fatima Pillosu" userId="a6295d4dc9e22643" providerId="LiveId" clId="{7CFD9F78-406E-4762-93F3-AF184393CED6}" dt="2021-03-16T14:32:42.290" v="782" actId="478"/>
          <ac:spMkLst>
            <pc:docMk/>
            <pc:sldMk cId="1838584490" sldId="269"/>
            <ac:spMk id="41" creationId="{2C661B37-4652-40E5-B432-9A3A4AE64BE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2" creationId="{A776783C-3723-4013-BC75-60B0EF40811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3" creationId="{7D6A25DE-C5AF-49A5-BF75-4A4249F42228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4" creationId="{B0E82A4C-5161-4830-BEC4-49963DB30606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5" creationId="{83A377DC-A9D5-4384-A023-A7A1D649510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6" creationId="{0D9270AF-1709-4AA9-83A3-869C8612174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7" creationId="{1ECDB9E5-F334-4FE2-9785-F819363CDE52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8" creationId="{193C4610-35E4-4535-912A-69339CDE740B}"/>
          </ac:spMkLst>
        </pc:spChg>
        <pc:spChg chg="add mod or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0" creationId="{40F977FD-E350-4413-9591-FA3E32D7EBC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1" creationId="{9A81F886-E502-4E63-B14A-885FC89469A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2" creationId="{3EBDC00A-44B4-481F-BABC-E656AB0192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3" creationId="{5B03309D-0D13-47FB-803A-D6450D52DD9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4" creationId="{26541050-4D38-40EC-AE59-1D33FB67C39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5" creationId="{201518CF-08CF-476A-BDC5-5889A1C752EE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56" creationId="{50B07229-8D7C-458B-98A0-08E3BE3AFC1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7" creationId="{3480F8B5-A98E-412D-8C7A-F335C4215754}"/>
          </ac:spMkLst>
        </pc:spChg>
        <pc:spChg chg="add mod">
          <ac:chgData name="Fatima Pillosu" userId="a6295d4dc9e22643" providerId="LiveId" clId="{7CFD9F78-406E-4762-93F3-AF184393CED6}" dt="2021-03-16T17:01:10.895" v="1983" actId="1076"/>
          <ac:spMkLst>
            <pc:docMk/>
            <pc:sldMk cId="1838584490" sldId="269"/>
            <ac:spMk id="58" creationId="{96EAB187-7E56-475F-846B-0FB680EDBBB9}"/>
          </ac:spMkLst>
        </pc:spChg>
        <pc:spChg chg="add mod">
          <ac:chgData name="Fatima Pillosu" userId="a6295d4dc9e22643" providerId="LiveId" clId="{7CFD9F78-406E-4762-93F3-AF184393CED6}" dt="2021-03-16T16:54:39.326" v="1922" actId="1038"/>
          <ac:spMkLst>
            <pc:docMk/>
            <pc:sldMk cId="1838584490" sldId="269"/>
            <ac:spMk id="64" creationId="{46AA85A0-6988-40FA-BD48-131A7204EC61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6" creationId="{88E9C372-691B-4CD8-A779-6BE9A1DF44E6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7" creationId="{601E78D5-A8A9-481A-AAF1-9AF05B943F48}"/>
          </ac:spMkLst>
        </pc:spChg>
        <pc:spChg chg="add del mod">
          <ac:chgData name="Fatima Pillosu" userId="a6295d4dc9e22643" providerId="LiveId" clId="{7CFD9F78-406E-4762-93F3-AF184393CED6}" dt="2021-03-16T15:23:09.117" v="1545" actId="478"/>
          <ac:spMkLst>
            <pc:docMk/>
            <pc:sldMk cId="1838584490" sldId="269"/>
            <ac:spMk id="68" creationId="{5CBE298F-28F3-4817-BE06-466FC46D534B}"/>
          </ac:spMkLst>
        </pc:spChg>
        <pc:spChg chg="add del mod">
          <ac:chgData name="Fatima Pillosu" userId="a6295d4dc9e22643" providerId="LiveId" clId="{7CFD9F78-406E-4762-93F3-AF184393CED6}" dt="2021-03-16T15:23:12.113" v="1546" actId="478"/>
          <ac:spMkLst>
            <pc:docMk/>
            <pc:sldMk cId="1838584490" sldId="269"/>
            <ac:spMk id="69" creationId="{8C42DB0B-12E9-4120-A7DA-93F1CF1CB539}"/>
          </ac:spMkLst>
        </pc:spChg>
        <pc:spChg chg="add del mod">
          <ac:chgData name="Fatima Pillosu" userId="a6295d4dc9e22643" providerId="LiveId" clId="{7CFD9F78-406E-4762-93F3-AF184393CED6}" dt="2021-03-16T15:23:06.062" v="1544" actId="478"/>
          <ac:spMkLst>
            <pc:docMk/>
            <pc:sldMk cId="1838584490" sldId="269"/>
            <ac:spMk id="70" creationId="{701E7705-425E-4A9C-A07B-6DABC833838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1" creationId="{EB0D3487-ECBA-4B5A-A1A8-4F323D908BD3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2" creationId="{F01E2BEB-0823-4C7C-A5E7-EE3E3E79746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3" creationId="{723A34DD-F79F-409D-AE70-29D4415F4432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4" creationId="{B7326700-7EB1-4237-AAB4-26DC7852811C}"/>
          </ac:spMkLst>
        </pc:spChg>
        <pc:grpChg chg="add mod">
          <ac:chgData name="Fatima Pillosu" userId="a6295d4dc9e22643" providerId="LiveId" clId="{7CFD9F78-406E-4762-93F3-AF184393CED6}" dt="2021-03-16T17:00:57.346" v="1981" actId="1036"/>
          <ac:grpSpMkLst>
            <pc:docMk/>
            <pc:sldMk cId="1838584490" sldId="269"/>
            <ac:grpSpMk id="2" creationId="{F6534CCE-C406-4BA9-AF57-8E7A229597A0}"/>
          </ac:grpSpMkLst>
        </pc:grpChg>
        <pc:picChg chg="add del mod">
          <ac:chgData name="Fatima Pillosu" userId="a6295d4dc9e22643" providerId="LiveId" clId="{7CFD9F78-406E-4762-93F3-AF184393CED6}" dt="2021-03-16T17:01:04.482" v="1982" actId="14100"/>
          <ac:picMkLst>
            <pc:docMk/>
            <pc:sldMk cId="1838584490" sldId="269"/>
            <ac:picMk id="4" creationId="{A2B79260-2843-4A96-9810-77DACA0397FD}"/>
          </ac:picMkLst>
        </pc:picChg>
        <pc:picChg chg="add del mod">
          <ac:chgData name="Fatima Pillosu" userId="a6295d4dc9e22643" providerId="LiveId" clId="{7CFD9F78-406E-4762-93F3-AF184393CED6}" dt="2021-03-16T14:29:41.409" v="747" actId="478"/>
          <ac:picMkLst>
            <pc:docMk/>
            <pc:sldMk cId="1838584490" sldId="269"/>
            <ac:picMk id="24" creationId="{97B218A7-D820-434B-BF38-FDBFBAF6C682}"/>
          </ac:picMkLst>
        </pc:picChg>
        <pc:picChg chg="add del mod">
          <ac:chgData name="Fatima Pillosu" userId="a6295d4dc9e22643" providerId="LiveId" clId="{7CFD9F78-406E-4762-93F3-AF184393CED6}" dt="2021-03-16T14:29:43.446" v="749" actId="478"/>
          <ac:picMkLst>
            <pc:docMk/>
            <pc:sldMk cId="1838584490" sldId="269"/>
            <ac:picMk id="25" creationId="{5D0BCEAC-E058-41F3-B001-38DA7C74A7D8}"/>
          </ac:picMkLst>
        </pc:picChg>
        <pc:picChg chg="add del mod">
          <ac:chgData name="Fatima Pillosu" userId="a6295d4dc9e22643" providerId="LiveId" clId="{7CFD9F78-406E-4762-93F3-AF184393CED6}" dt="2021-03-16T14:29:42.300" v="748" actId="478"/>
          <ac:picMkLst>
            <pc:docMk/>
            <pc:sldMk cId="1838584490" sldId="269"/>
            <ac:picMk id="26" creationId="{86CEFFA3-6C19-4D73-8FAF-DC2108CB6091}"/>
          </ac:picMkLst>
        </pc:picChg>
        <pc:picChg chg="add del mod">
          <ac:chgData name="Fatima Pillosu" userId="a6295d4dc9e22643" providerId="LiveId" clId="{7CFD9F78-406E-4762-93F3-AF184393CED6}" dt="2021-03-16T14:30:11.736" v="756" actId="478"/>
          <ac:picMkLst>
            <pc:docMk/>
            <pc:sldMk cId="1838584490" sldId="269"/>
            <ac:picMk id="27" creationId="{AF975E57-0F1E-4970-8C35-346B71DABFDF}"/>
          </ac:picMkLst>
        </pc:picChg>
        <pc:picChg chg="add del mod">
          <ac:chgData name="Fatima Pillosu" userId="a6295d4dc9e22643" providerId="LiveId" clId="{7CFD9F78-406E-4762-93F3-AF184393CED6}" dt="2021-03-16T14:29:48.331" v="751" actId="478"/>
          <ac:picMkLst>
            <pc:docMk/>
            <pc:sldMk cId="1838584490" sldId="269"/>
            <ac:picMk id="28" creationId="{6058FE78-C442-409F-BBB5-3D9589C739C0}"/>
          </ac:picMkLst>
        </pc:picChg>
        <pc:picChg chg="add del mod">
          <ac:chgData name="Fatima Pillosu" userId="a6295d4dc9e22643" providerId="LiveId" clId="{7CFD9F78-406E-4762-93F3-AF184393CED6}" dt="2021-03-16T14:29:40.265" v="746" actId="478"/>
          <ac:picMkLst>
            <pc:docMk/>
            <pc:sldMk cId="1838584490" sldId="269"/>
            <ac:picMk id="33" creationId="{F4DD4698-DFB1-4EF0-B630-00AF71858BB3}"/>
          </ac:picMkLst>
        </pc:picChg>
        <pc:picChg chg="add del mod">
          <ac:chgData name="Fatima Pillosu" userId="a6295d4dc9e22643" providerId="LiveId" clId="{7CFD9F78-406E-4762-93F3-AF184393CED6}" dt="2021-03-16T14:57:10.746" v="1283" actId="478"/>
          <ac:picMkLst>
            <pc:docMk/>
            <pc:sldMk cId="1838584490" sldId="269"/>
            <ac:picMk id="63" creationId="{1C3DED81-3B44-4A8B-A4DC-F4EDEDBB1A41}"/>
          </ac:picMkLst>
        </pc:picChg>
        <pc:picChg chg="add del mod modCrop">
          <ac:chgData name="Fatima Pillosu" userId="a6295d4dc9e22643" providerId="LiveId" clId="{7CFD9F78-406E-4762-93F3-AF184393CED6}" dt="2021-03-16T17:01:56.387" v="1989" actId="2085"/>
          <ac:picMkLst>
            <pc:docMk/>
            <pc:sldMk cId="1838584490" sldId="269"/>
            <ac:picMk id="65" creationId="{8B5C7F59-F6DF-4307-A8C8-9E75981D2D20}"/>
          </ac:picMkLst>
        </pc:picChg>
        <pc:cxnChg chg="add mod">
          <ac:chgData name="Fatima Pillosu" userId="a6295d4dc9e22643" providerId="LiveId" clId="{7CFD9F78-406E-4762-93F3-AF184393CED6}" dt="2021-03-16T16:54:44.313" v="1928" actId="1038"/>
          <ac:cxnSpMkLst>
            <pc:docMk/>
            <pc:sldMk cId="1838584490" sldId="269"/>
            <ac:cxnSpMk id="49" creationId="{66CC2919-E44F-45CC-AE5C-FEA5F15812DD}"/>
          </ac:cxnSpMkLst>
        </pc:cxnChg>
        <pc:cxnChg chg="add del">
          <ac:chgData name="Fatima Pillosu" userId="a6295d4dc9e22643" providerId="LiveId" clId="{7CFD9F78-406E-4762-93F3-AF184393CED6}" dt="2021-03-16T14:40:51.550" v="1039" actId="478"/>
          <ac:cxnSpMkLst>
            <pc:docMk/>
            <pc:sldMk cId="1838584490" sldId="269"/>
            <ac:cxnSpMk id="60" creationId="{5682A29A-98BA-4433-9582-BB2A03E0923F}"/>
          </ac:cxnSpMkLst>
        </pc:cxnChg>
        <pc:cxnChg chg="add del">
          <ac:chgData name="Fatima Pillosu" userId="a6295d4dc9e22643" providerId="LiveId" clId="{7CFD9F78-406E-4762-93F3-AF184393CED6}" dt="2021-03-16T14:40:50.528" v="1038" actId="478"/>
          <ac:cxnSpMkLst>
            <pc:docMk/>
            <pc:sldMk cId="1838584490" sldId="269"/>
            <ac:cxnSpMk id="62" creationId="{54711C82-C55E-479D-AFFD-D68C0EE2711A}"/>
          </ac:cxnSpMkLst>
        </pc:cxnChg>
      </pc:sldChg>
      <pc:sldChg chg="addSp delSp modSp new mod">
        <pc:chgData name="Fatima Pillosu" userId="a6295d4dc9e22643" providerId="LiveId" clId="{7CFD9F78-406E-4762-93F3-AF184393CED6}" dt="2021-03-16T16:55:33.264" v="1933" actId="113"/>
        <pc:sldMkLst>
          <pc:docMk/>
          <pc:sldMk cId="3413225395" sldId="270"/>
        </pc:sldMkLst>
        <pc:spChg chg="del">
          <ac:chgData name="Fatima Pillosu" userId="a6295d4dc9e22643" providerId="LiveId" clId="{7CFD9F78-406E-4762-93F3-AF184393CED6}" dt="2021-03-16T10:59:53.731" v="42" actId="478"/>
          <ac:spMkLst>
            <pc:docMk/>
            <pc:sldMk cId="3413225395" sldId="270"/>
            <ac:spMk id="2" creationId="{EBA6C6C9-7F47-469B-8C1D-7A75CF9DC09B}"/>
          </ac:spMkLst>
        </pc:spChg>
        <pc:spChg chg="del">
          <ac:chgData name="Fatima Pillosu" userId="a6295d4dc9e22643" providerId="LiveId" clId="{7CFD9F78-406E-4762-93F3-AF184393CED6}" dt="2021-03-16T10:59:52.242" v="41" actId="478"/>
          <ac:spMkLst>
            <pc:docMk/>
            <pc:sldMk cId="3413225395" sldId="270"/>
            <ac:spMk id="3" creationId="{692636D9-30E6-487D-AACF-17CB5EFCDB0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6" creationId="{FA7DC6D3-59A4-40FB-99A1-34685B4B586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8" creationId="{1CF0B0C9-AF5B-4BBF-A535-FFDCBF83AC27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1" creationId="{7EB7F601-C185-4590-8245-E2ABED3FB772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2" creationId="{3BC310A9-751D-419D-B0B1-41D5DF06F4BB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3" creationId="{B27E9B1C-46FD-4FA3-A5BA-20AE1EC51E24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4" creationId="{3A892531-9175-4DA1-A94A-6EEE02ECAF28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5" creationId="{920E7FFF-CFD1-4206-83A8-BFF43B1EBD4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6" creationId="{9788F6A1-F9A4-46FF-A4A0-9576D79969F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7" creationId="{087CE2B4-EA0E-477F-B243-4DAFB682B4F5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8" creationId="{6893E25A-0A89-4BA4-9F6B-AA21C58A9C0F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9" creationId="{EC0F003B-480E-4062-BFA8-619AFB1BB3E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1" creationId="{C02F69DC-5F77-4D09-8B2E-56C2724FCC4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4" creationId="{3E5BF154-4709-42AA-B7E9-011F0C6A41E6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5" creationId="{5B0C6997-12EB-4648-89F6-35673EF1D231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6" creationId="{649E04B6-8EDE-4DB8-9AE3-93072C41D5A8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7" creationId="{2BC47A2D-A9C6-4658-BEBA-833559015BFF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8" creationId="{F3CF8F3F-D4CF-4210-B60C-71CC3AB759B1}"/>
          </ac:spMkLst>
        </pc:spChg>
        <pc:spChg chg="add del mod">
          <ac:chgData name="Fatima Pillosu" userId="a6295d4dc9e22643" providerId="LiveId" clId="{7CFD9F78-406E-4762-93F3-AF184393CED6}" dt="2021-03-16T12:15:31.245" v="493" actId="478"/>
          <ac:spMkLst>
            <pc:docMk/>
            <pc:sldMk cId="3413225395" sldId="270"/>
            <ac:spMk id="39" creationId="{7D59A4F6-198C-4294-BE83-510B95D4899E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0" creationId="{CADC0A01-79A8-47A0-9D50-CE4359BE673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1" creationId="{1A51E6A4-FE64-45BB-A5B4-27B8729B4D5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2" creationId="{B21E8227-E773-4C0F-9160-FA3EE9B0178B}"/>
          </ac:spMkLst>
        </pc:spChg>
        <pc:spChg chg="add mod">
          <ac:chgData name="Fatima Pillosu" userId="a6295d4dc9e22643" providerId="LiveId" clId="{7CFD9F78-406E-4762-93F3-AF184393CED6}" dt="2021-03-16T15:06:19.081" v="1482" actId="14100"/>
          <ac:spMkLst>
            <pc:docMk/>
            <pc:sldMk cId="3413225395" sldId="270"/>
            <ac:spMk id="46" creationId="{FDA131F1-B627-4FFD-9152-EB53F78F8904}"/>
          </ac:spMkLst>
        </pc:spChg>
        <pc:spChg chg="add mod">
          <ac:chgData name="Fatima Pillosu" userId="a6295d4dc9e22643" providerId="LiveId" clId="{7CFD9F78-406E-4762-93F3-AF184393CED6}" dt="2021-03-16T15:18:33.055" v="1506" actId="14100"/>
          <ac:spMkLst>
            <pc:docMk/>
            <pc:sldMk cId="3413225395" sldId="270"/>
            <ac:spMk id="47" creationId="{D37482AB-C56A-47A9-A1F2-7FF23CF286B3}"/>
          </ac:spMkLst>
        </pc:spChg>
        <pc:spChg chg="add mod">
          <ac:chgData name="Fatima Pillosu" userId="a6295d4dc9e22643" providerId="LiveId" clId="{7CFD9F78-406E-4762-93F3-AF184393CED6}" dt="2021-03-16T15:19:13.353" v="1518" actId="1076"/>
          <ac:spMkLst>
            <pc:docMk/>
            <pc:sldMk cId="3413225395" sldId="270"/>
            <ac:spMk id="48" creationId="{37486FDF-066B-4DCD-9953-1C8BD42B0B0D}"/>
          </ac:spMkLst>
        </pc:spChg>
        <pc:spChg chg="add mod">
          <ac:chgData name="Fatima Pillosu" userId="a6295d4dc9e22643" providerId="LiveId" clId="{7CFD9F78-406E-4762-93F3-AF184393CED6}" dt="2021-03-16T15:18:59.968" v="1516" actId="1037"/>
          <ac:spMkLst>
            <pc:docMk/>
            <pc:sldMk cId="3413225395" sldId="270"/>
            <ac:spMk id="49" creationId="{67917802-924C-45B3-95E8-3805B56BB312}"/>
          </ac:spMkLst>
        </pc:spChg>
        <pc:spChg chg="add mod">
          <ac:chgData name="Fatima Pillosu" userId="a6295d4dc9e22643" providerId="LiveId" clId="{7CFD9F78-406E-4762-93F3-AF184393CED6}" dt="2021-03-16T15:19:22.697" v="1522" actId="1035"/>
          <ac:spMkLst>
            <pc:docMk/>
            <pc:sldMk cId="3413225395" sldId="270"/>
            <ac:spMk id="51" creationId="{54E5ED50-9E02-4F6B-9C45-4CD3BC195278}"/>
          </ac:spMkLst>
        </pc:spChg>
        <pc:spChg chg="add mod">
          <ac:chgData name="Fatima Pillosu" userId="a6295d4dc9e22643" providerId="LiveId" clId="{7CFD9F78-406E-4762-93F3-AF184393CED6}" dt="2021-03-16T15:19:17.850" v="1519" actId="255"/>
          <ac:spMkLst>
            <pc:docMk/>
            <pc:sldMk cId="3413225395" sldId="270"/>
            <ac:spMk id="52" creationId="{B172BBE5-617B-4923-A73F-C18F6C086644}"/>
          </ac:spMkLst>
        </pc:spChg>
        <pc:grpChg chg="add mod">
          <ac:chgData name="Fatima Pillosu" userId="a6295d4dc9e22643" providerId="LiveId" clId="{7CFD9F78-406E-4762-93F3-AF184393CED6}" dt="2021-03-16T14:21:33.867" v="603" actId="1076"/>
          <ac:grpSpMkLst>
            <pc:docMk/>
            <pc:sldMk cId="3413225395" sldId="270"/>
            <ac:grpSpMk id="33" creationId="{48502049-6224-486B-AF04-628706F0C545}"/>
          </ac:grpSpMkLst>
        </pc:grpChg>
        <pc:picChg chg="add del mod modCrop">
          <ac:chgData name="Fatima Pillosu" userId="a6295d4dc9e22643" providerId="LiveId" clId="{7CFD9F78-406E-4762-93F3-AF184393CED6}" dt="2021-03-16T11:14:49.367" v="71" actId="478"/>
          <ac:picMkLst>
            <pc:docMk/>
            <pc:sldMk cId="3413225395" sldId="270"/>
            <ac:picMk id="4" creationId="{3CFF13AE-64BF-4C04-B20E-166B74E53842}"/>
          </ac:picMkLst>
        </pc:picChg>
        <pc:picChg chg="add del">
          <ac:chgData name="Fatima Pillosu" userId="a6295d4dc9e22643" providerId="LiveId" clId="{7CFD9F78-406E-4762-93F3-AF184393CED6}" dt="2021-03-16T11:00:40.792" v="45" actId="478"/>
          <ac:picMkLst>
            <pc:docMk/>
            <pc:sldMk cId="3413225395" sldId="270"/>
            <ac:picMk id="5" creationId="{8A993695-E180-4BA9-AA1C-8805236405B8}"/>
          </ac:picMkLst>
        </pc:picChg>
        <pc:picChg chg="add del mod">
          <ac:chgData name="Fatima Pillosu" userId="a6295d4dc9e22643" providerId="LiveId" clId="{7CFD9F78-406E-4762-93F3-AF184393CED6}" dt="2021-03-16T11:21:19" v="86" actId="478"/>
          <ac:picMkLst>
            <pc:docMk/>
            <pc:sldMk cId="3413225395" sldId="270"/>
            <ac:picMk id="7" creationId="{E91CC6B9-26D8-4043-B263-30287CEB0D87}"/>
          </ac:picMkLst>
        </pc:picChg>
        <pc:picChg chg="add del mod">
          <ac:chgData name="Fatima Pillosu" userId="a6295d4dc9e22643" providerId="LiveId" clId="{7CFD9F78-406E-4762-93F3-AF184393CED6}" dt="2021-03-16T11:21:39.528" v="91" actId="478"/>
          <ac:picMkLst>
            <pc:docMk/>
            <pc:sldMk cId="3413225395" sldId="270"/>
            <ac:picMk id="9" creationId="{DAD38222-51AD-45FE-ABCB-55462D79B9DF}"/>
          </ac:picMkLst>
        </pc:picChg>
        <pc:picChg chg="add del mod">
          <ac:chgData name="Fatima Pillosu" userId="a6295d4dc9e22643" providerId="LiveId" clId="{7CFD9F78-406E-4762-93F3-AF184393CED6}" dt="2021-03-16T12:00:22.184" v="271" actId="478"/>
          <ac:picMkLst>
            <pc:docMk/>
            <pc:sldMk cId="3413225395" sldId="270"/>
            <ac:picMk id="20" creationId="{A08108D8-B3AE-4D9C-9855-BF25E6DBDBED}"/>
          </ac:picMkLst>
        </pc:picChg>
        <pc:picChg chg="add del mod">
          <ac:chgData name="Fatima Pillosu" userId="a6295d4dc9e22643" providerId="LiveId" clId="{7CFD9F78-406E-4762-93F3-AF184393CED6}" dt="2021-03-16T11:50:25.388" v="226" actId="478"/>
          <ac:picMkLst>
            <pc:docMk/>
            <pc:sldMk cId="3413225395" sldId="270"/>
            <ac:picMk id="22" creationId="{30974F71-63C8-4391-B67E-BC6649506FDF}"/>
          </ac:picMkLst>
        </pc:picChg>
        <pc:picChg chg="add del mod">
          <ac:chgData name="Fatima Pillosu" userId="a6295d4dc9e22643" providerId="LiveId" clId="{7CFD9F78-406E-4762-93F3-AF184393CED6}" dt="2021-03-16T11:51:56.458" v="254" actId="478"/>
          <ac:picMkLst>
            <pc:docMk/>
            <pc:sldMk cId="3413225395" sldId="270"/>
            <ac:picMk id="23" creationId="{4D6B84A2-F106-4C3C-977C-97AB5805A1FD}"/>
          </ac:picMkLst>
        </pc:picChg>
        <pc:picChg chg="add del">
          <ac:chgData name="Fatima Pillosu" userId="a6295d4dc9e22643" providerId="LiveId" clId="{7CFD9F78-406E-4762-93F3-AF184393CED6}" dt="2021-03-16T12:00:09.588" v="266" actId="478"/>
          <ac:picMkLst>
            <pc:docMk/>
            <pc:sldMk cId="3413225395" sldId="270"/>
            <ac:picMk id="24" creationId="{68B8C8EA-FCAD-49EC-9D71-62045F1583D0}"/>
          </ac:picMkLst>
        </pc:picChg>
        <pc:picChg chg="add del mod">
          <ac:chgData name="Fatima Pillosu" userId="a6295d4dc9e22643" providerId="LiveId" clId="{7CFD9F78-406E-4762-93F3-AF184393CED6}" dt="2021-03-16T12:02:55.124" v="275" actId="478"/>
          <ac:picMkLst>
            <pc:docMk/>
            <pc:sldMk cId="3413225395" sldId="270"/>
            <ac:picMk id="26" creationId="{B048DC53-7883-4C09-B46B-1C0B6ABC999B}"/>
          </ac:picMkLst>
        </pc:picChg>
        <pc:picChg chg="add del mod ord">
          <ac:chgData name="Fatima Pillosu" userId="a6295d4dc9e22643" providerId="LiveId" clId="{7CFD9F78-406E-4762-93F3-AF184393CED6}" dt="2021-03-16T12:11:21.593" v="359" actId="478"/>
          <ac:picMkLst>
            <pc:docMk/>
            <pc:sldMk cId="3413225395" sldId="270"/>
            <ac:picMk id="28" creationId="{4E298C53-78B3-417E-A511-502BF7972207}"/>
          </ac:picMkLst>
        </pc:picChg>
        <pc:picChg chg="add mod">
          <ac:chgData name="Fatima Pillosu" userId="a6295d4dc9e22643" providerId="LiveId" clId="{7CFD9F78-406E-4762-93F3-AF184393CED6}" dt="2021-03-16T12:16:25.784" v="554" actId="164"/>
          <ac:picMkLst>
            <pc:docMk/>
            <pc:sldMk cId="3413225395" sldId="270"/>
            <ac:picMk id="30" creationId="{1E861386-7CD5-4FC9-99EF-FA78BD69D21A}"/>
          </ac:picMkLst>
        </pc:picChg>
        <pc:picChg chg="add del mod">
          <ac:chgData name="Fatima Pillosu" userId="a6295d4dc9e22643" providerId="LiveId" clId="{7CFD9F78-406E-4762-93F3-AF184393CED6}" dt="2021-03-16T12:11:47.520" v="365" actId="478"/>
          <ac:picMkLst>
            <pc:docMk/>
            <pc:sldMk cId="3413225395" sldId="270"/>
            <ac:picMk id="32" creationId="{7DF258B9-1DCC-4C8E-B0F1-47CA99450B35}"/>
          </ac:picMkLst>
        </pc:picChg>
        <pc:picChg chg="add del mod modCrop">
          <ac:chgData name="Fatima Pillosu" userId="a6295d4dc9e22643" providerId="LiveId" clId="{7CFD9F78-406E-4762-93F3-AF184393CED6}" dt="2021-03-16T14:52:04.090" v="1165" actId="478"/>
          <ac:picMkLst>
            <pc:docMk/>
            <pc:sldMk cId="3413225395" sldId="270"/>
            <ac:picMk id="43" creationId="{9894983F-BFF2-40D0-BD84-BEB25A5B6656}"/>
          </ac:picMkLst>
        </pc:picChg>
        <pc:picChg chg="add del mod">
          <ac:chgData name="Fatima Pillosu" userId="a6295d4dc9e22643" providerId="LiveId" clId="{7CFD9F78-406E-4762-93F3-AF184393CED6}" dt="2021-03-16T14:44:08.946" v="1068" actId="478"/>
          <ac:picMkLst>
            <pc:docMk/>
            <pc:sldMk cId="3413225395" sldId="270"/>
            <ac:picMk id="44" creationId="{D8A45D14-6500-419B-BCBB-533E760A2803}"/>
          </ac:picMkLst>
        </pc:picChg>
        <pc:picChg chg="add mod modCrop">
          <ac:chgData name="Fatima Pillosu" userId="a6295d4dc9e22643" providerId="LiveId" clId="{7CFD9F78-406E-4762-93F3-AF184393CED6}" dt="2021-03-16T15:18:20.777" v="1504" actId="14100"/>
          <ac:picMkLst>
            <pc:docMk/>
            <pc:sldMk cId="3413225395" sldId="270"/>
            <ac:picMk id="45" creationId="{902B3729-7A97-4B70-B7DC-F7DFF01A66B9}"/>
          </ac:picMkLst>
        </pc:picChg>
        <pc:picChg chg="add del mod">
          <ac:chgData name="Fatima Pillosu" userId="a6295d4dc9e22643" providerId="LiveId" clId="{7CFD9F78-406E-4762-93F3-AF184393CED6}" dt="2021-03-16T11:40:47.504" v="214" actId="478"/>
          <ac:picMkLst>
            <pc:docMk/>
            <pc:sldMk cId="3413225395" sldId="270"/>
            <ac:picMk id="1026" creationId="{55710DAE-A56C-4EF6-BE3C-1D85B83A8AB2}"/>
          </ac:picMkLst>
        </pc:picChg>
      </pc:sldChg>
      <pc:sldChg chg="addSp delSp modSp new mod">
        <pc:chgData name="Fatima Pillosu" userId="a6295d4dc9e22643" providerId="LiveId" clId="{7CFD9F78-406E-4762-93F3-AF184393CED6}" dt="2021-03-16T14:46:36.398" v="1100"/>
        <pc:sldMkLst>
          <pc:docMk/>
          <pc:sldMk cId="1176231223" sldId="271"/>
        </pc:sldMkLst>
        <pc:spChg chg="del">
          <ac:chgData name="Fatima Pillosu" userId="a6295d4dc9e22643" providerId="LiveId" clId="{7CFD9F78-406E-4762-93F3-AF184393CED6}" dt="2021-03-16T14:43:41.568" v="1064" actId="478"/>
          <ac:spMkLst>
            <pc:docMk/>
            <pc:sldMk cId="1176231223" sldId="271"/>
            <ac:spMk id="2" creationId="{1242C074-63E0-4A9D-B4B2-FC23F7A110B8}"/>
          </ac:spMkLst>
        </pc:spChg>
        <pc:spChg chg="del">
          <ac:chgData name="Fatima Pillosu" userId="a6295d4dc9e22643" providerId="LiveId" clId="{7CFD9F78-406E-4762-93F3-AF184393CED6}" dt="2021-03-16T14:43:43.055" v="1065" actId="478"/>
          <ac:spMkLst>
            <pc:docMk/>
            <pc:sldMk cId="1176231223" sldId="271"/>
            <ac:spMk id="3" creationId="{BAACD4FC-521B-4E81-A802-064EAD3DF4B3}"/>
          </ac:spMkLst>
        </pc:spChg>
        <pc:picChg chg="add mod">
          <ac:chgData name="Fatima Pillosu" userId="a6295d4dc9e22643" providerId="LiveId" clId="{7CFD9F78-406E-4762-93F3-AF184393CED6}" dt="2021-03-16T14:46:36.398" v="1100"/>
          <ac:picMkLst>
            <pc:docMk/>
            <pc:sldMk cId="1176231223" sldId="271"/>
            <ac:picMk id="4" creationId="{B6DE6792-1B98-43B4-920E-21DACDB64F53}"/>
          </ac:picMkLst>
        </pc:picChg>
      </pc:sldChg>
      <pc:sldChg chg="delSp modSp add del mod">
        <pc:chgData name="Fatima Pillosu" userId="a6295d4dc9e22643" providerId="LiveId" clId="{7CFD9F78-406E-4762-93F3-AF184393CED6}" dt="2021-03-16T14:28:56.656" v="744" actId="2696"/>
        <pc:sldMkLst>
          <pc:docMk/>
          <pc:sldMk cId="1239885629" sldId="271"/>
        </pc:sldMkLst>
        <pc:picChg chg="del mod">
          <ac:chgData name="Fatima Pillosu" userId="a6295d4dc9e22643" providerId="LiveId" clId="{7CFD9F78-406E-4762-93F3-AF184393CED6}" dt="2021-03-16T12:00:00.373" v="263" actId="478"/>
          <ac:picMkLst>
            <pc:docMk/>
            <pc:sldMk cId="1239885629" sldId="271"/>
            <ac:picMk id="4" creationId="{270C18AE-C3BC-44FC-90AF-C2BFAD182856}"/>
          </ac:picMkLst>
        </pc:picChg>
      </pc:sldChg>
      <pc:sldChg chg="addSp delSp modSp new del mod">
        <pc:chgData name="Fatima Pillosu" userId="a6295d4dc9e22643" providerId="LiveId" clId="{7CFD9F78-406E-4762-93F3-AF184393CED6}" dt="2021-03-16T11:11:13.660" v="70" actId="2696"/>
        <pc:sldMkLst>
          <pc:docMk/>
          <pc:sldMk cId="4260578242" sldId="271"/>
        </pc:sldMkLst>
        <pc:spChg chg="del">
          <ac:chgData name="Fatima Pillosu" userId="a6295d4dc9e22643" providerId="LiveId" clId="{7CFD9F78-406E-4762-93F3-AF184393CED6}" dt="2021-03-16T11:07:11.943" v="60" actId="478"/>
          <ac:spMkLst>
            <pc:docMk/>
            <pc:sldMk cId="4260578242" sldId="271"/>
            <ac:spMk id="2" creationId="{47E53941-92CD-45C0-99F1-A41ECC4846AB}"/>
          </ac:spMkLst>
        </pc:spChg>
        <pc:spChg chg="del">
          <ac:chgData name="Fatima Pillosu" userId="a6295d4dc9e22643" providerId="LiveId" clId="{7CFD9F78-406E-4762-93F3-AF184393CED6}" dt="2021-03-16T11:07:12.739" v="61" actId="478"/>
          <ac:spMkLst>
            <pc:docMk/>
            <pc:sldMk cId="4260578242" sldId="271"/>
            <ac:spMk id="3" creationId="{C7FD7E7D-4216-4653-AB8E-E429B0FC2DE6}"/>
          </ac:spMkLst>
        </pc:spChg>
        <pc:picChg chg="add mod">
          <ac:chgData name="Fatima Pillosu" userId="a6295d4dc9e22643" providerId="LiveId" clId="{7CFD9F78-406E-4762-93F3-AF184393CED6}" dt="2021-03-16T11:08:25.807" v="64"/>
          <ac:picMkLst>
            <pc:docMk/>
            <pc:sldMk cId="4260578242" sldId="271"/>
            <ac:picMk id="4" creationId="{664A126A-5E0F-4200-B50E-7881763268DF}"/>
          </ac:picMkLst>
        </pc:picChg>
        <pc:picChg chg="add del mod">
          <ac:chgData name="Fatima Pillosu" userId="a6295d4dc9e22643" providerId="LiveId" clId="{7CFD9F78-406E-4762-93F3-AF184393CED6}" dt="2021-03-16T11:10:18.711" v="67" actId="478"/>
          <ac:picMkLst>
            <pc:docMk/>
            <pc:sldMk cId="4260578242" sldId="271"/>
            <ac:picMk id="5" creationId="{A61F558F-5F3F-444E-A9A0-ED9496ADFE42}"/>
          </ac:picMkLst>
        </pc:picChg>
      </pc:sldChg>
      <pc:sldChg chg="modSp add del mod">
        <pc:chgData name="Fatima Pillosu" userId="a6295d4dc9e22643" providerId="LiveId" clId="{7CFD9F78-406E-4762-93F3-AF184393CED6}" dt="2021-03-16T12:11:31.134" v="361" actId="2696"/>
        <pc:sldMkLst>
          <pc:docMk/>
          <pc:sldMk cId="2026049213" sldId="272"/>
        </pc:sldMkLst>
        <pc:picChg chg="mod">
          <ac:chgData name="Fatima Pillosu" userId="a6295d4dc9e22643" providerId="LiveId" clId="{7CFD9F78-406E-4762-93F3-AF184393CED6}" dt="2021-03-16T12:11:12.954" v="356" actId="1076"/>
          <ac:picMkLst>
            <pc:docMk/>
            <pc:sldMk cId="2026049213" sldId="272"/>
            <ac:picMk id="4" creationId="{A2B79260-2843-4A96-9810-77DACA0397FD}"/>
          </ac:picMkLst>
        </pc:picChg>
      </pc:sldChg>
      <pc:sldChg chg="modSp add del mod">
        <pc:chgData name="Fatima Pillosu" userId="a6295d4dc9e22643" providerId="LiveId" clId="{7CFD9F78-406E-4762-93F3-AF184393CED6}" dt="2021-03-16T12:11:25.999" v="360" actId="2696"/>
        <pc:sldMkLst>
          <pc:docMk/>
          <pc:sldMk cId="615741735" sldId="273"/>
        </pc:sldMkLst>
        <pc:picChg chg="mod">
          <ac:chgData name="Fatima Pillosu" userId="a6295d4dc9e22643" providerId="LiveId" clId="{7CFD9F78-406E-4762-93F3-AF184393CED6}" dt="2021-03-16T12:11:16.648" v="358" actId="1076"/>
          <ac:picMkLst>
            <pc:docMk/>
            <pc:sldMk cId="615741735" sldId="273"/>
            <ac:picMk id="4" creationId="{A2B79260-2843-4A96-9810-77DACA0397FD}"/>
          </ac:picMkLst>
        </pc:picChg>
      </pc:sldChg>
    </pc:docChg>
  </pc:docChgLst>
</pc:chgInfo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457" y="1013244"/>
            <a:ext cx="6884511" cy="2155472"/>
          </a:xfrm>
        </p:spPr>
        <p:txBody>
          <a:bodyPr anchor="b"/>
          <a:lstStyle>
            <a:lvl1pPr algn="ctr">
              <a:defRPr sz="5315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2428" y="3251840"/>
            <a:ext cx="6074569" cy="1494785"/>
          </a:xfrm>
        </p:spPr>
        <p:txBody>
          <a:bodyPr/>
          <a:lstStyle>
            <a:lvl1pPr marL="0" indent="0" algn="ctr">
              <a:buNone/>
              <a:defRPr sz="2126"/>
            </a:lvl1pPr>
            <a:lvl2pPr marL="404988" indent="0" algn="ctr">
              <a:buNone/>
              <a:defRPr sz="1772"/>
            </a:lvl2pPr>
            <a:lvl3pPr marL="809976" indent="0" algn="ctr">
              <a:buNone/>
              <a:defRPr sz="1594"/>
            </a:lvl3pPr>
            <a:lvl4pPr marL="1214963" indent="0" algn="ctr">
              <a:buNone/>
              <a:defRPr sz="1417"/>
            </a:lvl4pPr>
            <a:lvl5pPr marL="1619951" indent="0" algn="ctr">
              <a:buNone/>
              <a:defRPr sz="1417"/>
            </a:lvl5pPr>
            <a:lvl6pPr marL="2024939" indent="0" algn="ctr">
              <a:buNone/>
              <a:defRPr sz="1417"/>
            </a:lvl6pPr>
            <a:lvl7pPr marL="2429927" indent="0" algn="ctr">
              <a:buNone/>
              <a:defRPr sz="1417"/>
            </a:lvl7pPr>
            <a:lvl8pPr marL="2834914" indent="0" algn="ctr">
              <a:buNone/>
              <a:defRPr sz="1417"/>
            </a:lvl8pPr>
            <a:lvl9pPr marL="3239902" indent="0" algn="ctr">
              <a:buNone/>
              <a:defRPr sz="1417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1759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4366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796151" y="329627"/>
            <a:ext cx="1746439" cy="52467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6836" y="329627"/>
            <a:ext cx="5138073" cy="524679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458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9104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617" y="1543515"/>
            <a:ext cx="6985754" cy="2575388"/>
          </a:xfrm>
        </p:spPr>
        <p:txBody>
          <a:bodyPr anchor="b"/>
          <a:lstStyle>
            <a:lvl1pPr>
              <a:defRPr sz="5315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2617" y="4143267"/>
            <a:ext cx="6985754" cy="1354335"/>
          </a:xfrm>
        </p:spPr>
        <p:txBody>
          <a:bodyPr/>
          <a:lstStyle>
            <a:lvl1pPr marL="0" indent="0">
              <a:buNone/>
              <a:defRPr sz="2126">
                <a:solidFill>
                  <a:schemeClr val="tx1"/>
                </a:solidFill>
              </a:defRPr>
            </a:lvl1pPr>
            <a:lvl2pPr marL="404988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2pPr>
            <a:lvl3pPr marL="809976" indent="0">
              <a:buNone/>
              <a:defRPr sz="1594">
                <a:solidFill>
                  <a:schemeClr val="tx1">
                    <a:tint val="75000"/>
                  </a:schemeClr>
                </a:solidFill>
              </a:defRPr>
            </a:lvl3pPr>
            <a:lvl4pPr marL="1214963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4pPr>
            <a:lvl5pPr marL="1619951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5pPr>
            <a:lvl6pPr marL="2024939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6pPr>
            <a:lvl7pPr marL="2429927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7pPr>
            <a:lvl8pPr marL="2834914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8pPr>
            <a:lvl9pPr marL="3239902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6931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6835" y="1648134"/>
            <a:ext cx="3442256" cy="392829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00334" y="1648134"/>
            <a:ext cx="3442256" cy="392829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8091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890" y="329628"/>
            <a:ext cx="6985754" cy="119668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891" y="1517717"/>
            <a:ext cx="3426436" cy="743809"/>
          </a:xfrm>
        </p:spPr>
        <p:txBody>
          <a:bodyPr anchor="b"/>
          <a:lstStyle>
            <a:lvl1pPr marL="0" indent="0">
              <a:buNone/>
              <a:defRPr sz="2126" b="1"/>
            </a:lvl1pPr>
            <a:lvl2pPr marL="404988" indent="0">
              <a:buNone/>
              <a:defRPr sz="1772" b="1"/>
            </a:lvl2pPr>
            <a:lvl3pPr marL="809976" indent="0">
              <a:buNone/>
              <a:defRPr sz="1594" b="1"/>
            </a:lvl3pPr>
            <a:lvl4pPr marL="1214963" indent="0">
              <a:buNone/>
              <a:defRPr sz="1417" b="1"/>
            </a:lvl4pPr>
            <a:lvl5pPr marL="1619951" indent="0">
              <a:buNone/>
              <a:defRPr sz="1417" b="1"/>
            </a:lvl5pPr>
            <a:lvl6pPr marL="2024939" indent="0">
              <a:buNone/>
              <a:defRPr sz="1417" b="1"/>
            </a:lvl6pPr>
            <a:lvl7pPr marL="2429927" indent="0">
              <a:buNone/>
              <a:defRPr sz="1417" b="1"/>
            </a:lvl7pPr>
            <a:lvl8pPr marL="2834914" indent="0">
              <a:buNone/>
              <a:defRPr sz="1417" b="1"/>
            </a:lvl8pPr>
            <a:lvl9pPr marL="3239902" indent="0">
              <a:buNone/>
              <a:defRPr sz="1417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7891" y="2261526"/>
            <a:ext cx="3426436" cy="332636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00334" y="1517717"/>
            <a:ext cx="3443311" cy="743809"/>
          </a:xfrm>
        </p:spPr>
        <p:txBody>
          <a:bodyPr anchor="b"/>
          <a:lstStyle>
            <a:lvl1pPr marL="0" indent="0">
              <a:buNone/>
              <a:defRPr sz="2126" b="1"/>
            </a:lvl1pPr>
            <a:lvl2pPr marL="404988" indent="0">
              <a:buNone/>
              <a:defRPr sz="1772" b="1"/>
            </a:lvl2pPr>
            <a:lvl3pPr marL="809976" indent="0">
              <a:buNone/>
              <a:defRPr sz="1594" b="1"/>
            </a:lvl3pPr>
            <a:lvl4pPr marL="1214963" indent="0">
              <a:buNone/>
              <a:defRPr sz="1417" b="1"/>
            </a:lvl4pPr>
            <a:lvl5pPr marL="1619951" indent="0">
              <a:buNone/>
              <a:defRPr sz="1417" b="1"/>
            </a:lvl5pPr>
            <a:lvl6pPr marL="2024939" indent="0">
              <a:buNone/>
              <a:defRPr sz="1417" b="1"/>
            </a:lvl6pPr>
            <a:lvl7pPr marL="2429927" indent="0">
              <a:buNone/>
              <a:defRPr sz="1417" b="1"/>
            </a:lvl7pPr>
            <a:lvl8pPr marL="2834914" indent="0">
              <a:buNone/>
              <a:defRPr sz="1417" b="1"/>
            </a:lvl8pPr>
            <a:lvl9pPr marL="3239902" indent="0">
              <a:buNone/>
              <a:defRPr sz="1417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00334" y="2261526"/>
            <a:ext cx="3443311" cy="332636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9686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201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839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891" y="412750"/>
            <a:ext cx="2612275" cy="1444625"/>
          </a:xfrm>
        </p:spPr>
        <p:txBody>
          <a:bodyPr anchor="b"/>
          <a:lstStyle>
            <a:lvl1pPr>
              <a:defRPr sz="2835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43311" y="891427"/>
            <a:ext cx="4100334" cy="4399800"/>
          </a:xfrm>
        </p:spPr>
        <p:txBody>
          <a:bodyPr/>
          <a:lstStyle>
            <a:lvl1pPr>
              <a:defRPr sz="2835"/>
            </a:lvl1pPr>
            <a:lvl2pPr>
              <a:defRPr sz="2480"/>
            </a:lvl2pPr>
            <a:lvl3pPr>
              <a:defRPr sz="2126"/>
            </a:lvl3pPr>
            <a:lvl4pPr>
              <a:defRPr sz="1772"/>
            </a:lvl4pPr>
            <a:lvl5pPr>
              <a:defRPr sz="1772"/>
            </a:lvl5pPr>
            <a:lvl6pPr>
              <a:defRPr sz="1772"/>
            </a:lvl6pPr>
            <a:lvl7pPr>
              <a:defRPr sz="1772"/>
            </a:lvl7pPr>
            <a:lvl8pPr>
              <a:defRPr sz="1772"/>
            </a:lvl8pPr>
            <a:lvl9pPr>
              <a:defRPr sz="1772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891" y="1857375"/>
            <a:ext cx="2612275" cy="3441017"/>
          </a:xfrm>
        </p:spPr>
        <p:txBody>
          <a:bodyPr/>
          <a:lstStyle>
            <a:lvl1pPr marL="0" indent="0">
              <a:buNone/>
              <a:defRPr sz="1417"/>
            </a:lvl1pPr>
            <a:lvl2pPr marL="404988" indent="0">
              <a:buNone/>
              <a:defRPr sz="1240"/>
            </a:lvl2pPr>
            <a:lvl3pPr marL="809976" indent="0">
              <a:buNone/>
              <a:defRPr sz="1063"/>
            </a:lvl3pPr>
            <a:lvl4pPr marL="1214963" indent="0">
              <a:buNone/>
              <a:defRPr sz="886"/>
            </a:lvl4pPr>
            <a:lvl5pPr marL="1619951" indent="0">
              <a:buNone/>
              <a:defRPr sz="886"/>
            </a:lvl5pPr>
            <a:lvl6pPr marL="2024939" indent="0">
              <a:buNone/>
              <a:defRPr sz="886"/>
            </a:lvl6pPr>
            <a:lvl7pPr marL="2429927" indent="0">
              <a:buNone/>
              <a:defRPr sz="886"/>
            </a:lvl7pPr>
            <a:lvl8pPr marL="2834914" indent="0">
              <a:buNone/>
              <a:defRPr sz="886"/>
            </a:lvl8pPr>
            <a:lvl9pPr marL="3239902" indent="0">
              <a:buNone/>
              <a:defRPr sz="886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26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891" y="412750"/>
            <a:ext cx="2612275" cy="1444625"/>
          </a:xfrm>
        </p:spPr>
        <p:txBody>
          <a:bodyPr anchor="b"/>
          <a:lstStyle>
            <a:lvl1pPr>
              <a:defRPr sz="2835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43311" y="891427"/>
            <a:ext cx="4100334" cy="4399800"/>
          </a:xfrm>
        </p:spPr>
        <p:txBody>
          <a:bodyPr anchor="t"/>
          <a:lstStyle>
            <a:lvl1pPr marL="0" indent="0">
              <a:buNone/>
              <a:defRPr sz="2835"/>
            </a:lvl1pPr>
            <a:lvl2pPr marL="404988" indent="0">
              <a:buNone/>
              <a:defRPr sz="2480"/>
            </a:lvl2pPr>
            <a:lvl3pPr marL="809976" indent="0">
              <a:buNone/>
              <a:defRPr sz="2126"/>
            </a:lvl3pPr>
            <a:lvl4pPr marL="1214963" indent="0">
              <a:buNone/>
              <a:defRPr sz="1772"/>
            </a:lvl4pPr>
            <a:lvl5pPr marL="1619951" indent="0">
              <a:buNone/>
              <a:defRPr sz="1772"/>
            </a:lvl5pPr>
            <a:lvl6pPr marL="2024939" indent="0">
              <a:buNone/>
              <a:defRPr sz="1772"/>
            </a:lvl6pPr>
            <a:lvl7pPr marL="2429927" indent="0">
              <a:buNone/>
              <a:defRPr sz="1772"/>
            </a:lvl7pPr>
            <a:lvl8pPr marL="2834914" indent="0">
              <a:buNone/>
              <a:defRPr sz="1772"/>
            </a:lvl8pPr>
            <a:lvl9pPr marL="3239902" indent="0">
              <a:buNone/>
              <a:defRPr sz="1772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891" y="1857375"/>
            <a:ext cx="2612275" cy="3441017"/>
          </a:xfrm>
        </p:spPr>
        <p:txBody>
          <a:bodyPr/>
          <a:lstStyle>
            <a:lvl1pPr marL="0" indent="0">
              <a:buNone/>
              <a:defRPr sz="1417"/>
            </a:lvl1pPr>
            <a:lvl2pPr marL="404988" indent="0">
              <a:buNone/>
              <a:defRPr sz="1240"/>
            </a:lvl2pPr>
            <a:lvl3pPr marL="809976" indent="0">
              <a:buNone/>
              <a:defRPr sz="1063"/>
            </a:lvl3pPr>
            <a:lvl4pPr marL="1214963" indent="0">
              <a:buNone/>
              <a:defRPr sz="886"/>
            </a:lvl4pPr>
            <a:lvl5pPr marL="1619951" indent="0">
              <a:buNone/>
              <a:defRPr sz="886"/>
            </a:lvl5pPr>
            <a:lvl6pPr marL="2024939" indent="0">
              <a:buNone/>
              <a:defRPr sz="886"/>
            </a:lvl6pPr>
            <a:lvl7pPr marL="2429927" indent="0">
              <a:buNone/>
              <a:defRPr sz="886"/>
            </a:lvl7pPr>
            <a:lvl8pPr marL="2834914" indent="0">
              <a:buNone/>
              <a:defRPr sz="886"/>
            </a:lvl8pPr>
            <a:lvl9pPr marL="3239902" indent="0">
              <a:buNone/>
              <a:defRPr sz="886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16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6836" y="329628"/>
            <a:ext cx="6985754" cy="1196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836" y="1648134"/>
            <a:ext cx="6985754" cy="39282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6835" y="5738373"/>
            <a:ext cx="1822371" cy="329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BE0EA-D274-4E6D-A67A-9B8D388E4439}" type="datetimeFigureOut">
              <a:rPr lang="en-GB" smtClean="0"/>
              <a:t>22/06/2021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82935" y="5738373"/>
            <a:ext cx="2733556" cy="329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20219" y="5738373"/>
            <a:ext cx="1822371" cy="329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7035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809976" rtl="0" eaLnBrk="1" latinLnBrk="0" hangingPunct="1">
        <a:lnSpc>
          <a:spcPct val="90000"/>
        </a:lnSpc>
        <a:spcBef>
          <a:spcPct val="0"/>
        </a:spcBef>
        <a:buNone/>
        <a:defRPr sz="38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2494" indent="-202494" algn="l" defTabSz="809976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1pPr>
      <a:lvl2pPr marL="607482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12469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3pPr>
      <a:lvl4pPr marL="1417457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4pPr>
      <a:lvl5pPr marL="1822445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5pPr>
      <a:lvl6pPr marL="2227433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6pPr>
      <a:lvl7pPr marL="2632420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7pPr>
      <a:lvl8pPr marL="3037408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8pPr>
      <a:lvl9pPr marL="3442396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1pPr>
      <a:lvl2pPr marL="404988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2pPr>
      <a:lvl3pPr marL="809976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3pPr>
      <a:lvl4pPr marL="1214963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4pPr>
      <a:lvl5pPr marL="1619951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5pPr>
      <a:lvl6pPr marL="2024939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6pPr>
      <a:lvl7pPr marL="2429927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7pPr>
      <a:lvl8pPr marL="2834914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8pPr>
      <a:lvl9pPr marL="3239902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jpe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43">
            <a:extLst>
              <a:ext uri="{FF2B5EF4-FFF2-40B4-BE49-F238E27FC236}">
                <a16:creationId xmlns:a16="http://schemas.microsoft.com/office/drawing/2014/main" id="{AB259C57-5F2B-49C2-95C5-695EE2712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19" y="39885"/>
            <a:ext cx="3253659" cy="30373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8" name="Picture 44">
            <a:extLst>
              <a:ext uri="{FF2B5EF4-FFF2-40B4-BE49-F238E27FC236}">
                <a16:creationId xmlns:a16="http://schemas.microsoft.com/office/drawing/2014/main" id="{4A82B675-3B6D-4A26-B576-EB31263A6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0" y="3127460"/>
            <a:ext cx="3237455" cy="30109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9" name="Picture 45">
            <a:extLst>
              <a:ext uri="{FF2B5EF4-FFF2-40B4-BE49-F238E27FC236}">
                <a16:creationId xmlns:a16="http://schemas.microsoft.com/office/drawing/2014/main" id="{1E8B53DA-A114-4241-9519-80BB442F0C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20" y="4752606"/>
            <a:ext cx="1203636" cy="1346643"/>
          </a:xfrm>
          <a:prstGeom prst="rect">
            <a:avLst/>
          </a:prstGeom>
        </p:spPr>
      </p:pic>
      <p:pic>
        <p:nvPicPr>
          <p:cNvPr id="121" name="Picture 47">
            <a:extLst>
              <a:ext uri="{FF2B5EF4-FFF2-40B4-BE49-F238E27FC236}">
                <a16:creationId xmlns:a16="http://schemas.microsoft.com/office/drawing/2014/main" id="{7CA1822D-7AB7-4555-97DF-305A88322C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3385" y="3131133"/>
            <a:ext cx="4707633" cy="30072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2" name="Picture 48">
            <a:extLst>
              <a:ext uri="{FF2B5EF4-FFF2-40B4-BE49-F238E27FC236}">
                <a16:creationId xmlns:a16="http://schemas.microsoft.com/office/drawing/2014/main" id="{648384F6-9E41-441A-BA3B-DA814E014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8709" y="4433820"/>
            <a:ext cx="1220517" cy="1663610"/>
          </a:xfrm>
          <a:prstGeom prst="rect">
            <a:avLst/>
          </a:prstGeom>
        </p:spPr>
      </p:pic>
      <p:sp>
        <p:nvSpPr>
          <p:cNvPr id="124" name="TextBox 50">
            <a:extLst>
              <a:ext uri="{FF2B5EF4-FFF2-40B4-BE49-F238E27FC236}">
                <a16:creationId xmlns:a16="http://schemas.microsoft.com/office/drawing/2014/main" id="{0E3265CC-39C6-4EED-A443-DC54DF379E7B}"/>
              </a:ext>
            </a:extLst>
          </p:cNvPr>
          <p:cNvSpPr txBox="1"/>
          <p:nvPr/>
        </p:nvSpPr>
        <p:spPr>
          <a:xfrm>
            <a:off x="2661839" y="121827"/>
            <a:ext cx="27287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a</a:t>
            </a:r>
            <a:endParaRPr lang="en-GB" sz="1200" dirty="0"/>
          </a:p>
        </p:txBody>
      </p:sp>
      <p:sp>
        <p:nvSpPr>
          <p:cNvPr id="125" name="TextBox 51">
            <a:extLst>
              <a:ext uri="{FF2B5EF4-FFF2-40B4-BE49-F238E27FC236}">
                <a16:creationId xmlns:a16="http://schemas.microsoft.com/office/drawing/2014/main" id="{798BCBF3-3F06-4C22-A04F-56E07A52B085}"/>
              </a:ext>
            </a:extLst>
          </p:cNvPr>
          <p:cNvSpPr txBox="1"/>
          <p:nvPr/>
        </p:nvSpPr>
        <p:spPr>
          <a:xfrm>
            <a:off x="2991220" y="3154420"/>
            <a:ext cx="27287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1200" dirty="0"/>
              <a:t>c</a:t>
            </a:r>
            <a:endParaRPr lang="en-GB" sz="1200" dirty="0"/>
          </a:p>
        </p:txBody>
      </p:sp>
      <p:sp>
        <p:nvSpPr>
          <p:cNvPr id="126" name="TextBox 68">
            <a:extLst>
              <a:ext uri="{FF2B5EF4-FFF2-40B4-BE49-F238E27FC236}">
                <a16:creationId xmlns:a16="http://schemas.microsoft.com/office/drawing/2014/main" id="{80855AE3-629F-40E5-938E-0B012B5C01C3}"/>
              </a:ext>
            </a:extLst>
          </p:cNvPr>
          <p:cNvSpPr txBox="1"/>
          <p:nvPr/>
        </p:nvSpPr>
        <p:spPr>
          <a:xfrm>
            <a:off x="3356799" y="3154494"/>
            <a:ext cx="27287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1200" dirty="0"/>
              <a:t>d</a:t>
            </a:r>
            <a:endParaRPr lang="en-GB" sz="1200" dirty="0"/>
          </a:p>
        </p:txBody>
      </p:sp>
      <p:pic>
        <p:nvPicPr>
          <p:cNvPr id="127" name="Picture 92">
            <a:extLst>
              <a:ext uri="{FF2B5EF4-FFF2-40B4-BE49-F238E27FC236}">
                <a16:creationId xmlns:a16="http://schemas.microsoft.com/office/drawing/2014/main" id="{2C477392-80D1-43F2-862E-44686B1418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33385" y="39884"/>
            <a:ext cx="4705329" cy="303738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8" name="TextBox 93">
            <a:extLst>
              <a:ext uri="{FF2B5EF4-FFF2-40B4-BE49-F238E27FC236}">
                <a16:creationId xmlns:a16="http://schemas.microsoft.com/office/drawing/2014/main" id="{1B640E68-8080-4C84-8DC7-CE80D8D2BFD7}"/>
              </a:ext>
            </a:extLst>
          </p:cNvPr>
          <p:cNvSpPr txBox="1"/>
          <p:nvPr/>
        </p:nvSpPr>
        <p:spPr>
          <a:xfrm>
            <a:off x="3716224" y="119588"/>
            <a:ext cx="27287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b</a:t>
            </a:r>
            <a:endParaRPr lang="en-GB" sz="1200" dirty="0"/>
          </a:p>
        </p:txBody>
      </p:sp>
      <p:grpSp>
        <p:nvGrpSpPr>
          <p:cNvPr id="129" name="Group 97">
            <a:extLst>
              <a:ext uri="{FF2B5EF4-FFF2-40B4-BE49-F238E27FC236}">
                <a16:creationId xmlns:a16="http://schemas.microsoft.com/office/drawing/2014/main" id="{508E3CB2-3A7A-4372-9E3B-E72AB698BDDB}"/>
              </a:ext>
            </a:extLst>
          </p:cNvPr>
          <p:cNvGrpSpPr/>
          <p:nvPr/>
        </p:nvGrpSpPr>
        <p:grpSpPr>
          <a:xfrm>
            <a:off x="2977205" y="36628"/>
            <a:ext cx="947649" cy="1368339"/>
            <a:chOff x="-1327837" y="4268584"/>
            <a:chExt cx="947649" cy="1368339"/>
          </a:xfrm>
        </p:grpSpPr>
        <p:sp>
          <p:nvSpPr>
            <p:cNvPr id="130" name="Rectangle 98">
              <a:extLst>
                <a:ext uri="{FF2B5EF4-FFF2-40B4-BE49-F238E27FC236}">
                  <a16:creationId xmlns:a16="http://schemas.microsoft.com/office/drawing/2014/main" id="{CA483FE1-189B-42BC-8135-9122E736A257}"/>
                </a:ext>
              </a:extLst>
            </p:cNvPr>
            <p:cNvSpPr/>
            <p:nvPr/>
          </p:nvSpPr>
          <p:spPr>
            <a:xfrm>
              <a:off x="-1285874" y="4306574"/>
              <a:ext cx="654864" cy="12910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Rectangle 99">
              <a:extLst>
                <a:ext uri="{FF2B5EF4-FFF2-40B4-BE49-F238E27FC236}">
                  <a16:creationId xmlns:a16="http://schemas.microsoft.com/office/drawing/2014/main" id="{6CC6A747-0403-4F51-A78E-1DC3BFE3DAE3}"/>
                </a:ext>
              </a:extLst>
            </p:cNvPr>
            <p:cNvSpPr/>
            <p:nvPr/>
          </p:nvSpPr>
          <p:spPr>
            <a:xfrm>
              <a:off x="-1206477" y="4404686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C8CBCB"/>
                </a:gs>
                <a:gs pos="100000">
                  <a:srgbClr val="C2C6C7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Rectangle 100">
              <a:extLst>
                <a:ext uri="{FF2B5EF4-FFF2-40B4-BE49-F238E27FC236}">
                  <a16:creationId xmlns:a16="http://schemas.microsoft.com/office/drawing/2014/main" id="{D8B50F4B-1BF9-49CE-A36F-4E87E84F897E}"/>
                </a:ext>
              </a:extLst>
            </p:cNvPr>
            <p:cNvSpPr/>
            <p:nvPr/>
          </p:nvSpPr>
          <p:spPr>
            <a:xfrm>
              <a:off x="-1208131" y="4601721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C2C6C7"/>
                </a:gs>
                <a:gs pos="100000">
                  <a:srgbClr val="686D6E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Rectangle 101">
              <a:extLst>
                <a:ext uri="{FF2B5EF4-FFF2-40B4-BE49-F238E27FC236}">
                  <a16:creationId xmlns:a16="http://schemas.microsoft.com/office/drawing/2014/main" id="{C0B9C355-E4DE-469C-8CDD-798472E0AE7C}"/>
                </a:ext>
              </a:extLst>
            </p:cNvPr>
            <p:cNvSpPr/>
            <p:nvPr/>
          </p:nvSpPr>
          <p:spPr>
            <a:xfrm>
              <a:off x="-1208131" y="4798756"/>
              <a:ext cx="270000" cy="180000"/>
            </a:xfrm>
            <a:prstGeom prst="rect">
              <a:avLst/>
            </a:prstGeom>
            <a:gradFill flip="none" rotWithShape="1">
              <a:gsLst>
                <a:gs pos="50000">
                  <a:srgbClr val="60483F"/>
                </a:gs>
                <a:gs pos="0">
                  <a:srgbClr val="666260"/>
                </a:gs>
                <a:gs pos="100000">
                  <a:srgbClr val="5E210C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Rectangle 102">
              <a:extLst>
                <a:ext uri="{FF2B5EF4-FFF2-40B4-BE49-F238E27FC236}">
                  <a16:creationId xmlns:a16="http://schemas.microsoft.com/office/drawing/2014/main" id="{D6D70305-4F41-4F77-8E5F-569F795E0F9A}"/>
                </a:ext>
              </a:extLst>
            </p:cNvPr>
            <p:cNvSpPr/>
            <p:nvPr/>
          </p:nvSpPr>
          <p:spPr>
            <a:xfrm>
              <a:off x="-1208131" y="4995790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5C200C"/>
                </a:gs>
                <a:gs pos="100000">
                  <a:srgbClr val="A04102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Rectangle 103">
              <a:extLst>
                <a:ext uri="{FF2B5EF4-FFF2-40B4-BE49-F238E27FC236}">
                  <a16:creationId xmlns:a16="http://schemas.microsoft.com/office/drawing/2014/main" id="{2976B32E-9A1D-40B4-A7A9-F8F2B6CEB012}"/>
                </a:ext>
              </a:extLst>
            </p:cNvPr>
            <p:cNvSpPr/>
            <p:nvPr/>
          </p:nvSpPr>
          <p:spPr>
            <a:xfrm>
              <a:off x="-1208131" y="5192824"/>
              <a:ext cx="270000" cy="180000"/>
            </a:xfrm>
            <a:prstGeom prst="rect">
              <a:avLst/>
            </a:prstGeom>
            <a:gradFill flip="none" rotWithShape="1">
              <a:gsLst>
                <a:gs pos="51000">
                  <a:srgbClr val="E5D27A"/>
                </a:gs>
                <a:gs pos="0">
                  <a:srgbClr val="9F4104"/>
                </a:gs>
                <a:gs pos="100000">
                  <a:srgbClr val="26462F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b="1" dirty="0"/>
            </a:p>
          </p:txBody>
        </p:sp>
        <p:sp>
          <p:nvSpPr>
            <p:cNvPr id="136" name="TextBox 104">
              <a:extLst>
                <a:ext uri="{FF2B5EF4-FFF2-40B4-BE49-F238E27FC236}">
                  <a16:creationId xmlns:a16="http://schemas.microsoft.com/office/drawing/2014/main" id="{2DAA5246-29CD-427E-9940-9151D549804F}"/>
                </a:ext>
              </a:extLst>
            </p:cNvPr>
            <p:cNvSpPr txBox="1"/>
            <p:nvPr/>
          </p:nvSpPr>
          <p:spPr>
            <a:xfrm>
              <a:off x="-989788" y="5249960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0</a:t>
              </a:r>
            </a:p>
          </p:txBody>
        </p:sp>
        <p:sp>
          <p:nvSpPr>
            <p:cNvPr id="137" name="TextBox 105">
              <a:extLst>
                <a:ext uri="{FF2B5EF4-FFF2-40B4-BE49-F238E27FC236}">
                  <a16:creationId xmlns:a16="http://schemas.microsoft.com/office/drawing/2014/main" id="{21151247-722F-4098-A114-08F6813AD57C}"/>
                </a:ext>
              </a:extLst>
            </p:cNvPr>
            <p:cNvSpPr txBox="1"/>
            <p:nvPr/>
          </p:nvSpPr>
          <p:spPr>
            <a:xfrm>
              <a:off x="-989788" y="5072403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1000</a:t>
              </a:r>
            </a:p>
          </p:txBody>
        </p:sp>
        <p:sp>
          <p:nvSpPr>
            <p:cNvPr id="138" name="TextBox 106">
              <a:extLst>
                <a:ext uri="{FF2B5EF4-FFF2-40B4-BE49-F238E27FC236}">
                  <a16:creationId xmlns:a16="http://schemas.microsoft.com/office/drawing/2014/main" id="{9408EE0A-7929-4BDC-B13C-1F4D2D36B8A2}"/>
                </a:ext>
              </a:extLst>
            </p:cNvPr>
            <p:cNvSpPr txBox="1"/>
            <p:nvPr/>
          </p:nvSpPr>
          <p:spPr>
            <a:xfrm>
              <a:off x="-989788" y="4876704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2000</a:t>
              </a:r>
            </a:p>
          </p:txBody>
        </p:sp>
        <p:sp>
          <p:nvSpPr>
            <p:cNvPr id="139" name="TextBox 107">
              <a:extLst>
                <a:ext uri="{FF2B5EF4-FFF2-40B4-BE49-F238E27FC236}">
                  <a16:creationId xmlns:a16="http://schemas.microsoft.com/office/drawing/2014/main" id="{8482AF96-D5A8-41F2-87BE-1DF64E5ED618}"/>
                </a:ext>
              </a:extLst>
            </p:cNvPr>
            <p:cNvSpPr txBox="1"/>
            <p:nvPr/>
          </p:nvSpPr>
          <p:spPr>
            <a:xfrm>
              <a:off x="-989788" y="4672315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3000</a:t>
              </a:r>
            </a:p>
          </p:txBody>
        </p:sp>
        <p:sp>
          <p:nvSpPr>
            <p:cNvPr id="140" name="TextBox 108">
              <a:extLst>
                <a:ext uri="{FF2B5EF4-FFF2-40B4-BE49-F238E27FC236}">
                  <a16:creationId xmlns:a16="http://schemas.microsoft.com/office/drawing/2014/main" id="{0A01BA95-E280-451C-8B0C-13E9C8582BA1}"/>
                </a:ext>
              </a:extLst>
            </p:cNvPr>
            <p:cNvSpPr txBox="1"/>
            <p:nvPr/>
          </p:nvSpPr>
          <p:spPr>
            <a:xfrm>
              <a:off x="-989788" y="4475212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5000</a:t>
              </a:r>
            </a:p>
          </p:txBody>
        </p:sp>
        <p:sp>
          <p:nvSpPr>
            <p:cNvPr id="141" name="TextBox 109">
              <a:extLst>
                <a:ext uri="{FF2B5EF4-FFF2-40B4-BE49-F238E27FC236}">
                  <a16:creationId xmlns:a16="http://schemas.microsoft.com/office/drawing/2014/main" id="{796B282E-BB3F-4EE5-AD2C-B584AF8D330C}"/>
                </a:ext>
              </a:extLst>
            </p:cNvPr>
            <p:cNvSpPr txBox="1"/>
            <p:nvPr/>
          </p:nvSpPr>
          <p:spPr>
            <a:xfrm>
              <a:off x="-989788" y="4268584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9000</a:t>
              </a:r>
            </a:p>
          </p:txBody>
        </p:sp>
        <p:sp>
          <p:nvSpPr>
            <p:cNvPr id="142" name="TextBox 110">
              <a:extLst>
                <a:ext uri="{FF2B5EF4-FFF2-40B4-BE49-F238E27FC236}">
                  <a16:creationId xmlns:a16="http://schemas.microsoft.com/office/drawing/2014/main" id="{B7C47BC7-E80A-4DA3-98EA-433BE54CD434}"/>
                </a:ext>
              </a:extLst>
            </p:cNvPr>
            <p:cNvSpPr txBox="1"/>
            <p:nvPr/>
          </p:nvSpPr>
          <p:spPr>
            <a:xfrm>
              <a:off x="-1327837" y="5390702"/>
              <a:ext cx="7715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b="1" dirty="0"/>
                <a:t>m a.s.l.</a:t>
              </a:r>
            </a:p>
          </p:txBody>
        </p:sp>
      </p:grpSp>
      <p:sp>
        <p:nvSpPr>
          <p:cNvPr id="143" name="TextBox 111">
            <a:extLst>
              <a:ext uri="{FF2B5EF4-FFF2-40B4-BE49-F238E27FC236}">
                <a16:creationId xmlns:a16="http://schemas.microsoft.com/office/drawing/2014/main" id="{DD311EE7-4311-4DB0-8765-BFF72331B108}"/>
              </a:ext>
            </a:extLst>
          </p:cNvPr>
          <p:cNvSpPr txBox="1"/>
          <p:nvPr/>
        </p:nvSpPr>
        <p:spPr>
          <a:xfrm>
            <a:off x="326058" y="1899130"/>
            <a:ext cx="12986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rgbClr val="FF0000"/>
                </a:solidFill>
                <a:latin typeface="Abadi" panose="020B0604020104020204" pitchFamily="34" charset="0"/>
              </a:rPr>
              <a:t>Nicoya Peninsula</a:t>
            </a:r>
          </a:p>
        </p:txBody>
      </p:sp>
      <p:cxnSp>
        <p:nvCxnSpPr>
          <p:cNvPr id="144" name="Straight Arrow Connector 112">
            <a:extLst>
              <a:ext uri="{FF2B5EF4-FFF2-40B4-BE49-F238E27FC236}">
                <a16:creationId xmlns:a16="http://schemas.microsoft.com/office/drawing/2014/main" id="{749F0DFA-C714-41C5-AE9C-6F0007CB90CB}"/>
              </a:ext>
            </a:extLst>
          </p:cNvPr>
          <p:cNvCxnSpPr>
            <a:cxnSpLocks/>
            <a:stCxn id="143" idx="0"/>
          </p:cNvCxnSpPr>
          <p:nvPr/>
        </p:nvCxnSpPr>
        <p:spPr>
          <a:xfrm flipH="1" flipV="1">
            <a:off x="754236" y="1285806"/>
            <a:ext cx="221156" cy="61332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39">
            <a:extLst>
              <a:ext uri="{FF2B5EF4-FFF2-40B4-BE49-F238E27FC236}">
                <a16:creationId xmlns:a16="http://schemas.microsoft.com/office/drawing/2014/main" id="{65C24BB8-3EA9-41B4-AAC3-371652C0380A}"/>
              </a:ext>
            </a:extLst>
          </p:cNvPr>
          <p:cNvSpPr txBox="1"/>
          <p:nvPr/>
        </p:nvSpPr>
        <p:spPr>
          <a:xfrm>
            <a:off x="5288279" y="1281856"/>
            <a:ext cx="8704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rgbClr val="FF0000"/>
                </a:solidFill>
                <a:latin typeface="Abadi" panose="020B0604020104020204" pitchFamily="34" charset="0"/>
              </a:rPr>
              <a:t>M</a:t>
            </a:r>
            <a:r>
              <a:rPr lang="es-ES" sz="1000" dirty="0">
                <a:solidFill>
                  <a:srgbClr val="FF0000"/>
                </a:solidFill>
                <a:latin typeface="Abadi" panose="020B0604020104020204" pitchFamily="34" charset="0"/>
              </a:rPr>
              <a:t>átra</a:t>
            </a:r>
            <a:endParaRPr lang="en-GB" sz="10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 algn="ctr"/>
            <a:r>
              <a:rPr lang="en-GB" sz="1000" dirty="0">
                <a:solidFill>
                  <a:srgbClr val="FF0000"/>
                </a:solidFill>
                <a:latin typeface="Abadi" panose="020B0604020104020204" pitchFamily="34" charset="0"/>
              </a:rPr>
              <a:t>mountains</a:t>
            </a:r>
          </a:p>
        </p:txBody>
      </p:sp>
      <p:cxnSp>
        <p:nvCxnSpPr>
          <p:cNvPr id="146" name="Straight Arrow Connector 40">
            <a:extLst>
              <a:ext uri="{FF2B5EF4-FFF2-40B4-BE49-F238E27FC236}">
                <a16:creationId xmlns:a16="http://schemas.microsoft.com/office/drawing/2014/main" id="{DF57318C-46CC-4F16-866F-898AF4119BB0}"/>
              </a:ext>
            </a:extLst>
          </p:cNvPr>
          <p:cNvCxnSpPr>
            <a:cxnSpLocks/>
          </p:cNvCxnSpPr>
          <p:nvPr/>
        </p:nvCxnSpPr>
        <p:spPr>
          <a:xfrm flipV="1">
            <a:off x="5723524" y="1075473"/>
            <a:ext cx="115781" cy="28528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52">
            <a:extLst>
              <a:ext uri="{FF2B5EF4-FFF2-40B4-BE49-F238E27FC236}">
                <a16:creationId xmlns:a16="http://schemas.microsoft.com/office/drawing/2014/main" id="{E481F659-6B60-4CC3-8FBB-08C18F518064}"/>
              </a:ext>
            </a:extLst>
          </p:cNvPr>
          <p:cNvSpPr txBox="1"/>
          <p:nvPr/>
        </p:nvSpPr>
        <p:spPr>
          <a:xfrm>
            <a:off x="6563123" y="995948"/>
            <a:ext cx="1013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>
                <a:solidFill>
                  <a:srgbClr val="FF0000"/>
                </a:solidFill>
                <a:latin typeface="Abadi" panose="020B0604020104020204" pitchFamily="34" charset="0"/>
              </a:rPr>
              <a:t>Bükk mountains</a:t>
            </a:r>
            <a:endParaRPr lang="en-GB" sz="10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  <p:cxnSp>
        <p:nvCxnSpPr>
          <p:cNvPr id="148" name="Straight Arrow Connector 53">
            <a:extLst>
              <a:ext uri="{FF2B5EF4-FFF2-40B4-BE49-F238E27FC236}">
                <a16:creationId xmlns:a16="http://schemas.microsoft.com/office/drawing/2014/main" id="{46C6E5E5-83B3-4488-B418-46F3F61E7EF5}"/>
              </a:ext>
            </a:extLst>
          </p:cNvPr>
          <p:cNvCxnSpPr>
            <a:cxnSpLocks/>
            <a:endCxn id="151" idx="5"/>
          </p:cNvCxnSpPr>
          <p:nvPr/>
        </p:nvCxnSpPr>
        <p:spPr>
          <a:xfrm flipH="1" flipV="1">
            <a:off x="6406715" y="875105"/>
            <a:ext cx="207636" cy="24697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26">
            <a:extLst>
              <a:ext uri="{FF2B5EF4-FFF2-40B4-BE49-F238E27FC236}">
                <a16:creationId xmlns:a16="http://schemas.microsoft.com/office/drawing/2014/main" id="{89EE9189-49EF-4D2D-BBBD-56F757381A67}"/>
              </a:ext>
            </a:extLst>
          </p:cNvPr>
          <p:cNvSpPr/>
          <p:nvPr/>
        </p:nvSpPr>
        <p:spPr>
          <a:xfrm>
            <a:off x="101126" y="814634"/>
            <a:ext cx="1088355" cy="90809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0" name="Oval 73">
            <a:extLst>
              <a:ext uri="{FF2B5EF4-FFF2-40B4-BE49-F238E27FC236}">
                <a16:creationId xmlns:a16="http://schemas.microsoft.com/office/drawing/2014/main" id="{49B511E6-20C7-45E7-9B48-78FEF73DDDFB}"/>
              </a:ext>
            </a:extLst>
          </p:cNvPr>
          <p:cNvSpPr/>
          <p:nvPr/>
        </p:nvSpPr>
        <p:spPr>
          <a:xfrm>
            <a:off x="5763700" y="775856"/>
            <a:ext cx="327970" cy="31810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1" name="Oval 74">
            <a:extLst>
              <a:ext uri="{FF2B5EF4-FFF2-40B4-BE49-F238E27FC236}">
                <a16:creationId xmlns:a16="http://schemas.microsoft.com/office/drawing/2014/main" id="{1E97B359-3297-4F9F-9A7F-95364AF2AB4F}"/>
              </a:ext>
            </a:extLst>
          </p:cNvPr>
          <p:cNvSpPr/>
          <p:nvPr/>
        </p:nvSpPr>
        <p:spPr>
          <a:xfrm>
            <a:off x="6068289" y="587410"/>
            <a:ext cx="396491" cy="33705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2" name="TextBox 55">
            <a:extLst>
              <a:ext uri="{FF2B5EF4-FFF2-40B4-BE49-F238E27FC236}">
                <a16:creationId xmlns:a16="http://schemas.microsoft.com/office/drawing/2014/main" id="{6C4CDF05-A7BC-4B67-BD16-6AD20685A7E4}"/>
              </a:ext>
            </a:extLst>
          </p:cNvPr>
          <p:cNvSpPr txBox="1"/>
          <p:nvPr/>
        </p:nvSpPr>
        <p:spPr>
          <a:xfrm>
            <a:off x="6068289" y="652745"/>
            <a:ext cx="5838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rgbClr val="FF0000"/>
                </a:solidFill>
              </a:rPr>
              <a:t>X</a:t>
            </a:r>
          </a:p>
        </p:txBody>
      </p:sp>
      <p:cxnSp>
        <p:nvCxnSpPr>
          <p:cNvPr id="153" name="Straight Arrow Connector 87">
            <a:extLst>
              <a:ext uri="{FF2B5EF4-FFF2-40B4-BE49-F238E27FC236}">
                <a16:creationId xmlns:a16="http://schemas.microsoft.com/office/drawing/2014/main" id="{004BCF84-426D-4223-A2FC-2803358030A5}"/>
              </a:ext>
            </a:extLst>
          </p:cNvPr>
          <p:cNvCxnSpPr>
            <a:cxnSpLocks/>
            <a:stCxn id="154" idx="1"/>
          </p:cNvCxnSpPr>
          <p:nvPr/>
        </p:nvCxnSpPr>
        <p:spPr>
          <a:xfrm flipH="1" flipV="1">
            <a:off x="6248963" y="772927"/>
            <a:ext cx="702043" cy="3832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TextBox 59">
            <a:extLst>
              <a:ext uri="{FF2B5EF4-FFF2-40B4-BE49-F238E27FC236}">
                <a16:creationId xmlns:a16="http://schemas.microsoft.com/office/drawing/2014/main" id="{215E3CAE-716E-4CC0-A010-D037C647B285}"/>
              </a:ext>
            </a:extLst>
          </p:cNvPr>
          <p:cNvSpPr txBox="1"/>
          <p:nvPr/>
        </p:nvSpPr>
        <p:spPr>
          <a:xfrm>
            <a:off x="6951006" y="688139"/>
            <a:ext cx="10045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rgbClr val="FF0000"/>
                </a:solidFill>
              </a:rPr>
              <a:t>Szilvásvárad</a:t>
            </a:r>
          </a:p>
        </p:txBody>
      </p:sp>
      <p:sp>
        <p:nvSpPr>
          <p:cNvPr id="155" name="TextBox 111">
            <a:extLst>
              <a:ext uri="{FF2B5EF4-FFF2-40B4-BE49-F238E27FC236}">
                <a16:creationId xmlns:a16="http://schemas.microsoft.com/office/drawing/2014/main" id="{AFBA8352-EFD1-4218-9296-48EE31851AAD}"/>
              </a:ext>
            </a:extLst>
          </p:cNvPr>
          <p:cNvSpPr txBox="1"/>
          <p:nvPr/>
        </p:nvSpPr>
        <p:spPr>
          <a:xfrm>
            <a:off x="181058" y="447753"/>
            <a:ext cx="87049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000" dirty="0">
                <a:latin typeface="Abadi" panose="020B0604020104020204" pitchFamily="34" charset="0"/>
              </a:rPr>
              <a:t>P</a:t>
            </a:r>
            <a:r>
              <a:rPr lang="en-GB" sz="1000" dirty="0">
                <a:latin typeface="Abadi" panose="020B0604020104020204" pitchFamily="34" charset="0"/>
              </a:rPr>
              <a:t>acífico Norte</a:t>
            </a:r>
          </a:p>
        </p:txBody>
      </p:sp>
      <p:sp>
        <p:nvSpPr>
          <p:cNvPr id="156" name="TextBox 111">
            <a:extLst>
              <a:ext uri="{FF2B5EF4-FFF2-40B4-BE49-F238E27FC236}">
                <a16:creationId xmlns:a16="http://schemas.microsoft.com/office/drawing/2014/main" id="{5D1E87F9-2C6E-4BA5-AF6D-654AEE300B3E}"/>
              </a:ext>
            </a:extLst>
          </p:cNvPr>
          <p:cNvSpPr txBox="1"/>
          <p:nvPr/>
        </p:nvSpPr>
        <p:spPr>
          <a:xfrm>
            <a:off x="1005822" y="314754"/>
            <a:ext cx="87049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000" dirty="0">
                <a:latin typeface="Abadi" panose="020B0604020104020204" pitchFamily="34" charset="0"/>
              </a:rPr>
              <a:t>Zona</a:t>
            </a:r>
            <a:r>
              <a:rPr lang="en-GB" sz="1000" dirty="0">
                <a:latin typeface="Abadi" panose="020B0604020104020204" pitchFamily="34" charset="0"/>
              </a:rPr>
              <a:t> </a:t>
            </a:r>
          </a:p>
          <a:p>
            <a:pPr algn="ctr"/>
            <a:r>
              <a:rPr lang="en-GB" sz="1000" dirty="0">
                <a:latin typeface="Abadi" panose="020B0604020104020204" pitchFamily="34" charset="0"/>
              </a:rPr>
              <a:t>Norte</a:t>
            </a:r>
          </a:p>
        </p:txBody>
      </p:sp>
      <p:sp>
        <p:nvSpPr>
          <p:cNvPr id="157" name="TextBox 111">
            <a:extLst>
              <a:ext uri="{FF2B5EF4-FFF2-40B4-BE49-F238E27FC236}">
                <a16:creationId xmlns:a16="http://schemas.microsoft.com/office/drawing/2014/main" id="{ED611699-0EC2-420A-A604-70F785FE8E6F}"/>
              </a:ext>
            </a:extLst>
          </p:cNvPr>
          <p:cNvSpPr txBox="1"/>
          <p:nvPr/>
        </p:nvSpPr>
        <p:spPr>
          <a:xfrm>
            <a:off x="1383225" y="1877742"/>
            <a:ext cx="87049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000" dirty="0">
                <a:latin typeface="Abadi" panose="020B0604020104020204" pitchFamily="34" charset="0"/>
              </a:rPr>
              <a:t>Pacífico</a:t>
            </a:r>
          </a:p>
          <a:p>
            <a:pPr algn="ctr"/>
            <a:r>
              <a:rPr lang="it-IT" sz="1000" dirty="0">
                <a:latin typeface="Abadi" panose="020B0604020104020204" pitchFamily="34" charset="0"/>
              </a:rPr>
              <a:t>Central</a:t>
            </a:r>
            <a:endParaRPr lang="en-GB" sz="1000" dirty="0">
              <a:latin typeface="Abadi" panose="020B0604020104020204" pitchFamily="34" charset="0"/>
            </a:endParaRPr>
          </a:p>
        </p:txBody>
      </p:sp>
      <p:cxnSp>
        <p:nvCxnSpPr>
          <p:cNvPr id="158" name="Straight Arrow Connector 112">
            <a:extLst>
              <a:ext uri="{FF2B5EF4-FFF2-40B4-BE49-F238E27FC236}">
                <a16:creationId xmlns:a16="http://schemas.microsoft.com/office/drawing/2014/main" id="{7D602310-6AC6-4F41-8EC7-21BFC418EACF}"/>
              </a:ext>
            </a:extLst>
          </p:cNvPr>
          <p:cNvCxnSpPr>
            <a:cxnSpLocks/>
            <a:stCxn id="157" idx="0"/>
          </p:cNvCxnSpPr>
          <p:nvPr/>
        </p:nvCxnSpPr>
        <p:spPr>
          <a:xfrm flipV="1">
            <a:off x="1818470" y="1679986"/>
            <a:ext cx="90122" cy="1977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11">
            <a:extLst>
              <a:ext uri="{FF2B5EF4-FFF2-40B4-BE49-F238E27FC236}">
                <a16:creationId xmlns:a16="http://schemas.microsoft.com/office/drawing/2014/main" id="{888BC0F1-B8F3-4ABB-835C-FD5015F95D16}"/>
              </a:ext>
            </a:extLst>
          </p:cNvPr>
          <p:cNvSpPr txBox="1"/>
          <p:nvPr/>
        </p:nvSpPr>
        <p:spPr>
          <a:xfrm>
            <a:off x="1762242" y="618754"/>
            <a:ext cx="87049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000" dirty="0">
                <a:latin typeface="Abadi" panose="020B0604020104020204" pitchFamily="34" charset="0"/>
              </a:rPr>
              <a:t>Caribe</a:t>
            </a:r>
            <a:r>
              <a:rPr lang="en-GB" sz="1000" dirty="0">
                <a:latin typeface="Abadi" panose="020B0604020104020204" pitchFamily="34" charset="0"/>
              </a:rPr>
              <a:t> </a:t>
            </a:r>
          </a:p>
          <a:p>
            <a:pPr algn="ctr"/>
            <a:r>
              <a:rPr lang="en-GB" sz="1000" dirty="0">
                <a:latin typeface="Abadi" panose="020B0604020104020204" pitchFamily="34" charset="0"/>
              </a:rPr>
              <a:t>Norte</a:t>
            </a:r>
          </a:p>
        </p:txBody>
      </p:sp>
      <p:sp>
        <p:nvSpPr>
          <p:cNvPr id="160" name="TextBox 111">
            <a:extLst>
              <a:ext uri="{FF2B5EF4-FFF2-40B4-BE49-F238E27FC236}">
                <a16:creationId xmlns:a16="http://schemas.microsoft.com/office/drawing/2014/main" id="{04D21B7A-1653-4605-A02F-CD067108C120}"/>
              </a:ext>
            </a:extLst>
          </p:cNvPr>
          <p:cNvSpPr txBox="1"/>
          <p:nvPr/>
        </p:nvSpPr>
        <p:spPr>
          <a:xfrm>
            <a:off x="2314669" y="587410"/>
            <a:ext cx="87049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000" dirty="0">
                <a:latin typeface="Abadi" panose="020B0604020104020204" pitchFamily="34" charset="0"/>
              </a:rPr>
              <a:t>Caribe</a:t>
            </a:r>
            <a:r>
              <a:rPr lang="en-GB" sz="1000" dirty="0">
                <a:latin typeface="Abadi" panose="020B0604020104020204" pitchFamily="34" charset="0"/>
              </a:rPr>
              <a:t> </a:t>
            </a:r>
          </a:p>
          <a:p>
            <a:pPr algn="ctr"/>
            <a:r>
              <a:rPr lang="en-GB" sz="1000" dirty="0">
                <a:latin typeface="Abadi" panose="020B0604020104020204" pitchFamily="34" charset="0"/>
              </a:rPr>
              <a:t>Sur</a:t>
            </a:r>
          </a:p>
        </p:txBody>
      </p:sp>
      <p:cxnSp>
        <p:nvCxnSpPr>
          <p:cNvPr id="161" name="Straight Arrow Connector 112">
            <a:extLst>
              <a:ext uri="{FF2B5EF4-FFF2-40B4-BE49-F238E27FC236}">
                <a16:creationId xmlns:a16="http://schemas.microsoft.com/office/drawing/2014/main" id="{737AE584-38AB-42F6-B31C-0E1CC3EF4681}"/>
              </a:ext>
            </a:extLst>
          </p:cNvPr>
          <p:cNvCxnSpPr>
            <a:cxnSpLocks/>
            <a:stCxn id="160" idx="2"/>
          </p:cNvCxnSpPr>
          <p:nvPr/>
        </p:nvCxnSpPr>
        <p:spPr>
          <a:xfrm>
            <a:off x="2749914" y="987520"/>
            <a:ext cx="128486" cy="5127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11">
            <a:extLst>
              <a:ext uri="{FF2B5EF4-FFF2-40B4-BE49-F238E27FC236}">
                <a16:creationId xmlns:a16="http://schemas.microsoft.com/office/drawing/2014/main" id="{3F1BE97C-C0A7-4FA0-8050-72517B1CCE0C}"/>
              </a:ext>
            </a:extLst>
          </p:cNvPr>
          <p:cNvSpPr txBox="1"/>
          <p:nvPr/>
        </p:nvSpPr>
        <p:spPr>
          <a:xfrm>
            <a:off x="1441067" y="2328044"/>
            <a:ext cx="87049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000" dirty="0">
                <a:latin typeface="Abadi" panose="020B0604020104020204" pitchFamily="34" charset="0"/>
              </a:rPr>
              <a:t>Pacífico</a:t>
            </a:r>
          </a:p>
          <a:p>
            <a:pPr algn="ctr"/>
            <a:r>
              <a:rPr lang="it-IT" sz="1000" dirty="0">
                <a:latin typeface="Abadi" panose="020B0604020104020204" pitchFamily="34" charset="0"/>
              </a:rPr>
              <a:t>Sur</a:t>
            </a:r>
            <a:endParaRPr lang="en-GB" sz="1000" dirty="0">
              <a:latin typeface="Abadi" panose="020B0604020104020204" pitchFamily="34" charset="0"/>
            </a:endParaRPr>
          </a:p>
        </p:txBody>
      </p:sp>
      <p:cxnSp>
        <p:nvCxnSpPr>
          <p:cNvPr id="163" name="Straight Arrow Connector 112">
            <a:extLst>
              <a:ext uri="{FF2B5EF4-FFF2-40B4-BE49-F238E27FC236}">
                <a16:creationId xmlns:a16="http://schemas.microsoft.com/office/drawing/2014/main" id="{9598856F-3C45-4087-9FD3-4D1A13AFBD59}"/>
              </a:ext>
            </a:extLst>
          </p:cNvPr>
          <p:cNvCxnSpPr>
            <a:cxnSpLocks/>
          </p:cNvCxnSpPr>
          <p:nvPr/>
        </p:nvCxnSpPr>
        <p:spPr>
          <a:xfrm flipV="1">
            <a:off x="2070056" y="2244368"/>
            <a:ext cx="296229" cy="1432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4" name="Immagine 163">
            <a:extLst>
              <a:ext uri="{FF2B5EF4-FFF2-40B4-BE49-F238E27FC236}">
                <a16:creationId xmlns:a16="http://schemas.microsoft.com/office/drawing/2014/main" id="{3CD9A444-849A-4EA6-8ACA-6A35FE9BFF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451" y="2207039"/>
            <a:ext cx="1298668" cy="8297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5" name="Immagine 164">
            <a:extLst>
              <a:ext uri="{FF2B5EF4-FFF2-40B4-BE49-F238E27FC236}">
                <a16:creationId xmlns:a16="http://schemas.microsoft.com/office/drawing/2014/main" id="{AABA08F2-7283-4ABF-ADD0-773EDD01BA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20037" y="2244367"/>
            <a:ext cx="1188593" cy="798154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DD614A64-AF05-42DE-A8DB-15EE98CBE812}"/>
              </a:ext>
            </a:extLst>
          </p:cNvPr>
          <p:cNvGrpSpPr/>
          <p:nvPr/>
        </p:nvGrpSpPr>
        <p:grpSpPr>
          <a:xfrm>
            <a:off x="2508743" y="3492625"/>
            <a:ext cx="717878" cy="412314"/>
            <a:chOff x="2508743" y="3492625"/>
            <a:chExt cx="717878" cy="412314"/>
          </a:xfrm>
        </p:grpSpPr>
        <p:pic>
          <p:nvPicPr>
            <p:cNvPr id="120" name="Picture 4" descr="Home - IMN">
              <a:extLst>
                <a:ext uri="{FF2B5EF4-FFF2-40B4-BE49-F238E27FC236}">
                  <a16:creationId xmlns:a16="http://schemas.microsoft.com/office/drawing/2014/main" id="{35495E3C-29EE-44BC-8EC8-1F46F3D94E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01" r="17199" b="25588"/>
            <a:stretch/>
          </p:blipFill>
          <p:spPr bwMode="auto">
            <a:xfrm>
              <a:off x="2531228" y="3561687"/>
              <a:ext cx="664364" cy="271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7AD230A-F67E-4331-883C-D888FD2D6A81}"/>
                </a:ext>
              </a:extLst>
            </p:cNvPr>
            <p:cNvSpPr/>
            <p:nvPr/>
          </p:nvSpPr>
          <p:spPr>
            <a:xfrm>
              <a:off x="2508743" y="3492625"/>
              <a:ext cx="717878" cy="4123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7D5B2FB-4293-418F-9318-111CD9A8597B}"/>
              </a:ext>
            </a:extLst>
          </p:cNvPr>
          <p:cNvGrpSpPr/>
          <p:nvPr/>
        </p:nvGrpSpPr>
        <p:grpSpPr>
          <a:xfrm>
            <a:off x="3924854" y="3280640"/>
            <a:ext cx="1223479" cy="455271"/>
            <a:chOff x="3940689" y="3258409"/>
            <a:chExt cx="1223479" cy="455271"/>
          </a:xfrm>
        </p:grpSpPr>
        <p:pic>
          <p:nvPicPr>
            <p:cNvPr id="123" name="Picture 6" descr="Csapadékintenzitás - ÉGHAJLAT - met.hu">
              <a:extLst>
                <a:ext uri="{FF2B5EF4-FFF2-40B4-BE49-F238E27FC236}">
                  <a16:creationId xmlns:a16="http://schemas.microsoft.com/office/drawing/2014/main" id="{FA291981-453F-404B-AEEC-75EFEE1E97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6615" y="3277280"/>
              <a:ext cx="1175069" cy="4024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3001677-D4A6-4B4C-A904-BB3264B9000C}"/>
                </a:ext>
              </a:extLst>
            </p:cNvPr>
            <p:cNvSpPr/>
            <p:nvPr/>
          </p:nvSpPr>
          <p:spPr>
            <a:xfrm>
              <a:off x="3940689" y="3258409"/>
              <a:ext cx="1223479" cy="45527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4213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902B3729-7A97-4B70-B7DC-F7DFF01A66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10" r="8401" b="10091"/>
          <a:stretch/>
        </p:blipFill>
        <p:spPr>
          <a:xfrm>
            <a:off x="995554" y="596461"/>
            <a:ext cx="2533650" cy="1626174"/>
          </a:xfrm>
          <a:prstGeom prst="rect">
            <a:avLst/>
          </a:prstGeom>
          <a:ln>
            <a:noFill/>
          </a:ln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7486FDF-066B-4DCD-9953-1C8BD42B0B0D}"/>
              </a:ext>
            </a:extLst>
          </p:cNvPr>
          <p:cNvSpPr txBox="1"/>
          <p:nvPr/>
        </p:nvSpPr>
        <p:spPr>
          <a:xfrm>
            <a:off x="971761" y="1571281"/>
            <a:ext cx="1176839" cy="53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/>
              <a:t>Pacific</a:t>
            </a:r>
          </a:p>
          <a:p>
            <a:pPr algn="ctr"/>
            <a:r>
              <a:rPr lang="en-GB" sz="1449" dirty="0"/>
              <a:t>Ocean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917802-924C-45B3-95E8-3805B56BB312}"/>
              </a:ext>
            </a:extLst>
          </p:cNvPr>
          <p:cNvSpPr txBox="1"/>
          <p:nvPr/>
        </p:nvSpPr>
        <p:spPr>
          <a:xfrm>
            <a:off x="2365362" y="1143297"/>
            <a:ext cx="1176839" cy="53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/>
              <a:t>Caribbean</a:t>
            </a:r>
          </a:p>
          <a:p>
            <a:pPr algn="ctr"/>
            <a:r>
              <a:rPr lang="en-GB" sz="1449" dirty="0"/>
              <a:t>Sea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37482AB-C56A-47A9-A1F2-7FF23CF286B3}"/>
              </a:ext>
            </a:extLst>
          </p:cNvPr>
          <p:cNvSpPr/>
          <p:nvPr/>
        </p:nvSpPr>
        <p:spPr>
          <a:xfrm>
            <a:off x="995554" y="595857"/>
            <a:ext cx="2533651" cy="327955"/>
          </a:xfrm>
          <a:prstGeom prst="rect">
            <a:avLst/>
          </a:prstGeom>
          <a:solidFill>
            <a:schemeClr val="bg2">
              <a:lumMod val="90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4E5ED50-9E02-4F6B-9C45-4CD3BC195278}"/>
              </a:ext>
            </a:extLst>
          </p:cNvPr>
          <p:cNvSpPr txBox="1"/>
          <p:nvPr/>
        </p:nvSpPr>
        <p:spPr>
          <a:xfrm>
            <a:off x="1503080" y="612883"/>
            <a:ext cx="1657645" cy="31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solidFill>
                  <a:srgbClr val="0000FF"/>
                </a:solidFill>
              </a:rPr>
              <a:t>Extra-Tropics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172BBE5-617B-4923-A73F-C18F6C086644}"/>
              </a:ext>
            </a:extLst>
          </p:cNvPr>
          <p:cNvSpPr txBox="1"/>
          <p:nvPr/>
        </p:nvSpPr>
        <p:spPr>
          <a:xfrm>
            <a:off x="1503080" y="877882"/>
            <a:ext cx="1657645" cy="31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solidFill>
                  <a:srgbClr val="0000FF"/>
                </a:solidFill>
              </a:rPr>
              <a:t>Tropics</a:t>
            </a:r>
          </a:p>
        </p:txBody>
      </p:sp>
      <p:pic>
        <p:nvPicPr>
          <p:cNvPr id="21" name="Picture 64">
            <a:extLst>
              <a:ext uri="{FF2B5EF4-FFF2-40B4-BE49-F238E27FC236}">
                <a16:creationId xmlns:a16="http://schemas.microsoft.com/office/drawing/2014/main" id="{3FDF48D7-E35B-4F96-8408-98DC880A10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11" t="13136" r="12415"/>
          <a:stretch/>
        </p:blipFill>
        <p:spPr>
          <a:xfrm>
            <a:off x="4663207" y="595857"/>
            <a:ext cx="2256897" cy="1481526"/>
          </a:xfrm>
          <a:prstGeom prst="rect">
            <a:avLst/>
          </a:prstGeom>
          <a:ln>
            <a:noFill/>
          </a:ln>
        </p:spPr>
      </p:pic>
      <p:sp>
        <p:nvSpPr>
          <p:cNvPr id="22" name="TextBox 65">
            <a:extLst>
              <a:ext uri="{FF2B5EF4-FFF2-40B4-BE49-F238E27FC236}">
                <a16:creationId xmlns:a16="http://schemas.microsoft.com/office/drawing/2014/main" id="{3ED2275F-4FA3-46C6-B2DA-9DDE71030F7F}"/>
              </a:ext>
            </a:extLst>
          </p:cNvPr>
          <p:cNvSpPr txBox="1"/>
          <p:nvPr/>
        </p:nvSpPr>
        <p:spPr>
          <a:xfrm rot="16200000">
            <a:off x="4076485" y="1113826"/>
            <a:ext cx="14887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Atlantic Ocean</a:t>
            </a:r>
          </a:p>
        </p:txBody>
      </p:sp>
      <p:sp>
        <p:nvSpPr>
          <p:cNvPr id="23" name="TextBox 66">
            <a:extLst>
              <a:ext uri="{FF2B5EF4-FFF2-40B4-BE49-F238E27FC236}">
                <a16:creationId xmlns:a16="http://schemas.microsoft.com/office/drawing/2014/main" id="{8AF0FB0B-4584-49EB-8F04-D7DC9CF19654}"/>
              </a:ext>
            </a:extLst>
          </p:cNvPr>
          <p:cNvSpPr txBox="1"/>
          <p:nvPr/>
        </p:nvSpPr>
        <p:spPr>
          <a:xfrm rot="21220470">
            <a:off x="5015503" y="1314607"/>
            <a:ext cx="1037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Med</a:t>
            </a:r>
          </a:p>
        </p:txBody>
      </p:sp>
      <p:sp>
        <p:nvSpPr>
          <p:cNvPr id="24" name="TextBox 70">
            <a:extLst>
              <a:ext uri="{FF2B5EF4-FFF2-40B4-BE49-F238E27FC236}">
                <a16:creationId xmlns:a16="http://schemas.microsoft.com/office/drawing/2014/main" id="{846EB0BA-E734-4C9B-8533-9F33AF1EE83E}"/>
              </a:ext>
            </a:extLst>
          </p:cNvPr>
          <p:cNvSpPr txBox="1"/>
          <p:nvPr/>
        </p:nvSpPr>
        <p:spPr>
          <a:xfrm rot="347033">
            <a:off x="5289796" y="1307115"/>
            <a:ext cx="1037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ite</a:t>
            </a:r>
          </a:p>
        </p:txBody>
      </p:sp>
      <p:sp>
        <p:nvSpPr>
          <p:cNvPr id="25" name="TextBox 71">
            <a:extLst>
              <a:ext uri="{FF2B5EF4-FFF2-40B4-BE49-F238E27FC236}">
                <a16:creationId xmlns:a16="http://schemas.microsoft.com/office/drawing/2014/main" id="{7635552A-5A52-4745-AFE2-67362CD9EC29}"/>
              </a:ext>
            </a:extLst>
          </p:cNvPr>
          <p:cNvSpPr txBox="1"/>
          <p:nvPr/>
        </p:nvSpPr>
        <p:spPr>
          <a:xfrm rot="1135679">
            <a:off x="5534796" y="1371138"/>
            <a:ext cx="1037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rran</a:t>
            </a:r>
          </a:p>
        </p:txBody>
      </p:sp>
      <p:sp>
        <p:nvSpPr>
          <p:cNvPr id="26" name="TextBox 72">
            <a:extLst>
              <a:ext uri="{FF2B5EF4-FFF2-40B4-BE49-F238E27FC236}">
                <a16:creationId xmlns:a16="http://schemas.microsoft.com/office/drawing/2014/main" id="{311781AE-E7B4-4471-9066-A1833A9FEE02}"/>
              </a:ext>
            </a:extLst>
          </p:cNvPr>
          <p:cNvSpPr txBox="1"/>
          <p:nvPr/>
        </p:nvSpPr>
        <p:spPr>
          <a:xfrm rot="1088688">
            <a:off x="5815442" y="1467362"/>
            <a:ext cx="1037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ean</a:t>
            </a:r>
          </a:p>
        </p:txBody>
      </p:sp>
      <p:sp>
        <p:nvSpPr>
          <p:cNvPr id="27" name="TextBox 73">
            <a:extLst>
              <a:ext uri="{FF2B5EF4-FFF2-40B4-BE49-F238E27FC236}">
                <a16:creationId xmlns:a16="http://schemas.microsoft.com/office/drawing/2014/main" id="{E378888E-0F15-4A49-9053-C9D31BA373CF}"/>
              </a:ext>
            </a:extLst>
          </p:cNvPr>
          <p:cNvSpPr txBox="1"/>
          <p:nvPr/>
        </p:nvSpPr>
        <p:spPr>
          <a:xfrm>
            <a:off x="6108938" y="1530799"/>
            <a:ext cx="1037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Sea</a:t>
            </a:r>
          </a:p>
        </p:txBody>
      </p:sp>
      <p:sp>
        <p:nvSpPr>
          <p:cNvPr id="28" name="TextBox 55">
            <a:extLst>
              <a:ext uri="{FF2B5EF4-FFF2-40B4-BE49-F238E27FC236}">
                <a16:creationId xmlns:a16="http://schemas.microsoft.com/office/drawing/2014/main" id="{653CCE3A-7962-4FA6-AC8D-DD36110FA574}"/>
              </a:ext>
            </a:extLst>
          </p:cNvPr>
          <p:cNvSpPr txBox="1"/>
          <p:nvPr/>
        </p:nvSpPr>
        <p:spPr>
          <a:xfrm>
            <a:off x="4997613" y="1790773"/>
            <a:ext cx="1657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rgbClr val="0000FF"/>
                </a:solidFill>
              </a:rPr>
              <a:t>Extra-Tropics</a:t>
            </a:r>
          </a:p>
        </p:txBody>
      </p:sp>
    </p:spTree>
    <p:extLst>
      <p:ext uri="{BB962C8B-B14F-4D97-AF65-F5344CB8AC3E}">
        <p14:creationId xmlns:p14="http://schemas.microsoft.com/office/powerpoint/2010/main" val="3413225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DE6792-1B98-43B4-920E-21DACDB64F5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8809" y="505550"/>
            <a:ext cx="5519968" cy="5396735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176231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DFBC6826-3F88-4D69-A866-E285B3ACFD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031" t="5206" r="29526" b="70286"/>
          <a:stretch/>
        </p:blipFill>
        <p:spPr>
          <a:xfrm>
            <a:off x="1160432" y="686184"/>
            <a:ext cx="5887854" cy="389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05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Picture 342">
            <a:extLst>
              <a:ext uri="{FF2B5EF4-FFF2-40B4-BE49-F238E27FC236}">
                <a16:creationId xmlns:a16="http://schemas.microsoft.com/office/drawing/2014/main" id="{11DE6761-4B71-4548-BF40-F40703395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000" y="439144"/>
            <a:ext cx="5747644" cy="534597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7ADD61-407E-48AF-BA68-DA57DCEF45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8809" y="505550"/>
            <a:ext cx="5519968" cy="5396735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FD9C08-A23A-41C5-B512-9804BA2B44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0" t="511" r="1660" b="55710"/>
          <a:stretch/>
        </p:blipFill>
        <p:spPr>
          <a:xfrm>
            <a:off x="7946068" y="1720918"/>
            <a:ext cx="343303" cy="14782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EAC4382-94E2-4B9F-8AE9-9B92C5BA73CE}"/>
              </a:ext>
            </a:extLst>
          </p:cNvPr>
          <p:cNvSpPr txBox="1"/>
          <p:nvPr/>
        </p:nvSpPr>
        <p:spPr>
          <a:xfrm>
            <a:off x="7754345" y="1455381"/>
            <a:ext cx="817928" cy="333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69" b="1" dirty="0"/>
              <a:t>m.a.s.l.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E45DF21-0173-429F-9F7E-30702B2FC81B}"/>
              </a:ext>
            </a:extLst>
          </p:cNvPr>
          <p:cNvSpPr/>
          <p:nvPr/>
        </p:nvSpPr>
        <p:spPr>
          <a:xfrm>
            <a:off x="6421442" y="505549"/>
            <a:ext cx="35859" cy="45997"/>
          </a:xfrm>
          <a:prstGeom prst="rect">
            <a:avLst/>
          </a:prstGeom>
          <a:solidFill>
            <a:srgbClr val="637E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69"/>
          </a:p>
        </p:txBody>
      </p:sp>
    </p:spTree>
    <p:extLst>
      <p:ext uri="{BB962C8B-B14F-4D97-AF65-F5344CB8AC3E}">
        <p14:creationId xmlns:p14="http://schemas.microsoft.com/office/powerpoint/2010/main" val="1946935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1B50F-5AD4-4249-9CA1-73D41140C2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1" t="30292" r="24314" b="18060"/>
          <a:stretch/>
        </p:blipFill>
        <p:spPr>
          <a:xfrm>
            <a:off x="2032113" y="2035556"/>
            <a:ext cx="4473908" cy="2778152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2DDD64F7-FE78-4BBF-A748-9D1F97A1C6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2163125" y="2127087"/>
            <a:ext cx="4054261" cy="266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75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0F9FF811-50CB-45B9-9C79-E2B199C988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8" t="2778" r="4489" b="3334"/>
          <a:stretch/>
        </p:blipFill>
        <p:spPr>
          <a:xfrm>
            <a:off x="1360220" y="555552"/>
            <a:ext cx="5349102" cy="50502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C8AE89C-A89A-459B-9DBC-8A53DCC22F94}"/>
              </a:ext>
            </a:extLst>
          </p:cNvPr>
          <p:cNvSpPr/>
          <p:nvPr/>
        </p:nvSpPr>
        <p:spPr>
          <a:xfrm>
            <a:off x="1808470" y="4074303"/>
            <a:ext cx="1441866" cy="11803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6E60D1A-1BB6-47AC-9B5A-A33485954AFA}"/>
              </a:ext>
            </a:extLst>
          </p:cNvPr>
          <p:cNvGrpSpPr/>
          <p:nvPr/>
        </p:nvGrpSpPr>
        <p:grpSpPr>
          <a:xfrm>
            <a:off x="6954256" y="2141378"/>
            <a:ext cx="1528444" cy="1596391"/>
            <a:chOff x="9620250" y="2514600"/>
            <a:chExt cx="1948709" cy="203533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15C141-05B2-4C3F-968D-16D813EE8CFD}"/>
                </a:ext>
              </a:extLst>
            </p:cNvPr>
            <p:cNvSpPr txBox="1"/>
            <p:nvPr/>
          </p:nvSpPr>
          <p:spPr>
            <a:xfrm>
              <a:off x="9620250" y="2514600"/>
              <a:ext cx="1948709" cy="3329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97" b="1" dirty="0"/>
                <a:t>Annual Rainfall [mm</a:t>
              </a:r>
              <a:r>
                <a:rPr lang="en-GB" sz="1097" b="1" dirty="0"/>
                <a:t>]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FCA8AF2-E6F1-448C-9AF9-AC3AD0835BE6}"/>
                </a:ext>
              </a:extLst>
            </p:cNvPr>
            <p:cNvSpPr/>
            <p:nvPr/>
          </p:nvSpPr>
          <p:spPr>
            <a:xfrm>
              <a:off x="9915524" y="2847975"/>
              <a:ext cx="360000" cy="180975"/>
            </a:xfrm>
            <a:prstGeom prst="rect">
              <a:avLst/>
            </a:prstGeom>
            <a:solidFill>
              <a:srgbClr val="F9F80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56B16F9-BA52-4334-A2B4-EC9E1DD9758C}"/>
                </a:ext>
              </a:extLst>
            </p:cNvPr>
            <p:cNvSpPr/>
            <p:nvPr/>
          </p:nvSpPr>
          <p:spPr>
            <a:xfrm>
              <a:off x="9915524" y="3054804"/>
              <a:ext cx="360000" cy="180975"/>
            </a:xfrm>
            <a:prstGeom prst="rect">
              <a:avLst/>
            </a:prstGeom>
            <a:solidFill>
              <a:srgbClr val="D3EA07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A9D9296-2ADC-40DD-92FB-85B01A5F4916}"/>
                </a:ext>
              </a:extLst>
            </p:cNvPr>
            <p:cNvSpPr/>
            <p:nvPr/>
          </p:nvSpPr>
          <p:spPr>
            <a:xfrm>
              <a:off x="9915524" y="3261633"/>
              <a:ext cx="360000" cy="180975"/>
            </a:xfrm>
            <a:prstGeom prst="rect">
              <a:avLst/>
            </a:prstGeom>
            <a:solidFill>
              <a:srgbClr val="78A8B6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92B5F0D-4C42-4BA6-8F41-F4617B136E80}"/>
                </a:ext>
              </a:extLst>
            </p:cNvPr>
            <p:cNvSpPr/>
            <p:nvPr/>
          </p:nvSpPr>
          <p:spPr>
            <a:xfrm>
              <a:off x="9915524" y="3468462"/>
              <a:ext cx="360000" cy="180975"/>
            </a:xfrm>
            <a:prstGeom prst="rect">
              <a:avLst/>
            </a:prstGeom>
            <a:solidFill>
              <a:srgbClr val="46D6E8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A1D2ABF-C954-464B-8FC2-D31D8EE2E70D}"/>
                </a:ext>
              </a:extLst>
            </p:cNvPr>
            <p:cNvSpPr/>
            <p:nvPr/>
          </p:nvSpPr>
          <p:spPr>
            <a:xfrm>
              <a:off x="9915524" y="3675291"/>
              <a:ext cx="360000" cy="180975"/>
            </a:xfrm>
            <a:prstGeom prst="rect">
              <a:avLst/>
            </a:prstGeom>
            <a:solidFill>
              <a:srgbClr val="70F6E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C611E46-B45B-4FA9-B325-954D7D0FC80D}"/>
                </a:ext>
              </a:extLst>
            </p:cNvPr>
            <p:cNvSpPr/>
            <p:nvPr/>
          </p:nvSpPr>
          <p:spPr>
            <a:xfrm>
              <a:off x="9915524" y="3882120"/>
              <a:ext cx="360000" cy="180975"/>
            </a:xfrm>
            <a:prstGeom prst="rect">
              <a:avLst/>
            </a:prstGeom>
            <a:solidFill>
              <a:srgbClr val="C10ED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B7EF94F-FACA-4BF0-AA6E-AAE1E90663B2}"/>
                </a:ext>
              </a:extLst>
            </p:cNvPr>
            <p:cNvSpPr/>
            <p:nvPr/>
          </p:nvSpPr>
          <p:spPr>
            <a:xfrm>
              <a:off x="9915524" y="4088949"/>
              <a:ext cx="360000" cy="180975"/>
            </a:xfrm>
            <a:prstGeom prst="rect">
              <a:avLst/>
            </a:prstGeom>
            <a:solidFill>
              <a:srgbClr val="57055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D143868-85FD-4A7D-B468-85F463B2886E}"/>
                </a:ext>
              </a:extLst>
            </p:cNvPr>
            <p:cNvSpPr/>
            <p:nvPr/>
          </p:nvSpPr>
          <p:spPr>
            <a:xfrm>
              <a:off x="9915524" y="4295775"/>
              <a:ext cx="360000" cy="180975"/>
            </a:xfrm>
            <a:prstGeom prst="rect">
              <a:avLst/>
            </a:prstGeom>
            <a:solidFill>
              <a:srgbClr val="35005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8BFCD7-5FD0-4721-9FA6-57526387314B}"/>
                </a:ext>
              </a:extLst>
            </p:cNvPr>
            <p:cNvSpPr txBox="1"/>
            <p:nvPr/>
          </p:nvSpPr>
          <p:spPr>
            <a:xfrm>
              <a:off x="10048875" y="2998903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1500 - 2000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81FBFA-8B73-4A4F-896F-9680B52E93B1}"/>
                </a:ext>
              </a:extLst>
            </p:cNvPr>
            <p:cNvSpPr txBox="1"/>
            <p:nvPr/>
          </p:nvSpPr>
          <p:spPr>
            <a:xfrm>
              <a:off x="10048875" y="3206982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2000 - 3000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2901783-F84C-4D50-B46F-49B42152EF62}"/>
                </a:ext>
              </a:extLst>
            </p:cNvPr>
            <p:cNvSpPr txBox="1"/>
            <p:nvPr/>
          </p:nvSpPr>
          <p:spPr>
            <a:xfrm>
              <a:off x="10048875" y="3415064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3000 - 4000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756628E-16ED-4A68-B2C7-8D4A6D60A51E}"/>
                </a:ext>
              </a:extLst>
            </p:cNvPr>
            <p:cNvSpPr txBox="1"/>
            <p:nvPr/>
          </p:nvSpPr>
          <p:spPr>
            <a:xfrm>
              <a:off x="10048875" y="3623143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4000 - 5000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34C790-901B-49AC-AEF8-6C652A428EC8}"/>
                </a:ext>
              </a:extLst>
            </p:cNvPr>
            <p:cNvSpPr txBox="1"/>
            <p:nvPr/>
          </p:nvSpPr>
          <p:spPr>
            <a:xfrm>
              <a:off x="10048875" y="3831220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5000 - 6000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CA8C24E-017D-4A6B-963F-71780ACDE6E8}"/>
                </a:ext>
              </a:extLst>
            </p:cNvPr>
            <p:cNvSpPr txBox="1"/>
            <p:nvPr/>
          </p:nvSpPr>
          <p:spPr>
            <a:xfrm>
              <a:off x="10048875" y="4039299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6000 - 7000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E9F023A-5F44-4EE9-9F3A-0B99A2DB838B}"/>
                </a:ext>
              </a:extLst>
            </p:cNvPr>
            <p:cNvSpPr txBox="1"/>
            <p:nvPr/>
          </p:nvSpPr>
          <p:spPr>
            <a:xfrm>
              <a:off x="9906001" y="4247378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&gt; 7000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ADE4516-8B76-41DE-A56B-579FC0BC4B0F}"/>
                </a:ext>
              </a:extLst>
            </p:cNvPr>
            <p:cNvSpPr txBox="1"/>
            <p:nvPr/>
          </p:nvSpPr>
          <p:spPr>
            <a:xfrm>
              <a:off x="9896474" y="2790824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&lt; 1500</a:t>
              </a:r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A0C8C0CB-A727-45FD-8431-DF252BCF72F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53119" y="555555"/>
            <a:ext cx="5349102" cy="5211815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3C5303-7495-456A-AF59-717EFE805FCE}"/>
              </a:ext>
            </a:extLst>
          </p:cNvPr>
          <p:cNvSpPr/>
          <p:nvPr/>
        </p:nvSpPr>
        <p:spPr>
          <a:xfrm>
            <a:off x="1145177" y="486572"/>
            <a:ext cx="215821" cy="5211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A76A1B7-A445-4B68-BD5B-A60DD09D27F7}"/>
              </a:ext>
            </a:extLst>
          </p:cNvPr>
          <p:cNvSpPr/>
          <p:nvPr/>
        </p:nvSpPr>
        <p:spPr>
          <a:xfrm>
            <a:off x="6701054" y="459343"/>
            <a:ext cx="215821" cy="5211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B92C198-F43E-4644-AFEA-FA8522BD1CAC}"/>
              </a:ext>
            </a:extLst>
          </p:cNvPr>
          <p:cNvSpPr/>
          <p:nvPr/>
        </p:nvSpPr>
        <p:spPr>
          <a:xfrm rot="16200000">
            <a:off x="4012308" y="-2242403"/>
            <a:ext cx="130428" cy="5463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A01A9F-CE39-4F58-AC94-492BFB6DCB6E}"/>
              </a:ext>
            </a:extLst>
          </p:cNvPr>
          <p:cNvSpPr/>
          <p:nvPr/>
        </p:nvSpPr>
        <p:spPr>
          <a:xfrm rot="16200000">
            <a:off x="3997384" y="2941526"/>
            <a:ext cx="188684" cy="5463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</p:spTree>
    <p:extLst>
      <p:ext uri="{BB962C8B-B14F-4D97-AF65-F5344CB8AC3E}">
        <p14:creationId xmlns:p14="http://schemas.microsoft.com/office/powerpoint/2010/main" val="1370769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2A49863E-9072-4E35-836A-08268BE29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685" y="1614671"/>
            <a:ext cx="4749513" cy="294736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00878D4-B3E1-410F-8199-882E3B36F6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1593740" y="1519482"/>
            <a:ext cx="4860290" cy="322700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81AD83B3-111E-4571-A167-89004A5CC3AC}"/>
              </a:ext>
            </a:extLst>
          </p:cNvPr>
          <p:cNvGrpSpPr/>
          <p:nvPr/>
        </p:nvGrpSpPr>
        <p:grpSpPr>
          <a:xfrm>
            <a:off x="7053790" y="1990073"/>
            <a:ext cx="1449338" cy="1947982"/>
            <a:chOff x="10225223" y="-52133"/>
            <a:chExt cx="1847851" cy="248360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1F5E46-953B-4257-890B-583DB240DA1E}"/>
                </a:ext>
              </a:extLst>
            </p:cNvPr>
            <p:cNvSpPr txBox="1"/>
            <p:nvPr/>
          </p:nvSpPr>
          <p:spPr>
            <a:xfrm>
              <a:off x="10225223" y="-52133"/>
              <a:ext cx="1847851" cy="548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97" b="1" dirty="0"/>
                <a:t>Annual </a:t>
              </a:r>
            </a:p>
            <a:p>
              <a:pPr algn="ctr"/>
              <a:r>
                <a:rPr lang="es-ES" sz="1097" b="1" dirty="0"/>
                <a:t>Rainfall [mm</a:t>
              </a:r>
              <a:r>
                <a:rPr lang="en-GB" sz="1097" b="1" dirty="0"/>
                <a:t>]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CAE9A2D-FEC8-42CD-9983-E320B3BF883E}"/>
                </a:ext>
              </a:extLst>
            </p:cNvPr>
            <p:cNvSpPr/>
            <p:nvPr/>
          </p:nvSpPr>
          <p:spPr>
            <a:xfrm>
              <a:off x="10538566" y="522299"/>
              <a:ext cx="360000" cy="180975"/>
            </a:xfrm>
            <a:prstGeom prst="rect">
              <a:avLst/>
            </a:prstGeom>
            <a:solidFill>
              <a:srgbClr val="E3E3F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11E99C5-3D73-4B90-B35A-9A742F56D51D}"/>
                </a:ext>
              </a:extLst>
            </p:cNvPr>
            <p:cNvSpPr/>
            <p:nvPr/>
          </p:nvSpPr>
          <p:spPr>
            <a:xfrm>
              <a:off x="10538566" y="729128"/>
              <a:ext cx="360000" cy="180975"/>
            </a:xfrm>
            <a:prstGeom prst="rect">
              <a:avLst/>
            </a:prstGeom>
            <a:solidFill>
              <a:srgbClr val="C7C7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FE13D1-4EB3-4EB6-AF81-5A87B8C1A186}"/>
                </a:ext>
              </a:extLst>
            </p:cNvPr>
            <p:cNvSpPr/>
            <p:nvPr/>
          </p:nvSpPr>
          <p:spPr>
            <a:xfrm>
              <a:off x="10538566" y="935957"/>
              <a:ext cx="360000" cy="180975"/>
            </a:xfrm>
            <a:prstGeom prst="rect">
              <a:avLst/>
            </a:prstGeom>
            <a:solidFill>
              <a:srgbClr val="A8A6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7AC37-67B5-4B61-8A82-3659F04237BD}"/>
                </a:ext>
              </a:extLst>
            </p:cNvPr>
            <p:cNvSpPr/>
            <p:nvPr/>
          </p:nvSpPr>
          <p:spPr>
            <a:xfrm>
              <a:off x="10538566" y="1142786"/>
              <a:ext cx="360000" cy="180975"/>
            </a:xfrm>
            <a:prstGeom prst="rect">
              <a:avLst/>
            </a:prstGeom>
            <a:solidFill>
              <a:srgbClr val="6D6AFF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00B829-D73C-4348-A8CC-DDDCA7347DB2}"/>
                </a:ext>
              </a:extLst>
            </p:cNvPr>
            <p:cNvSpPr/>
            <p:nvPr/>
          </p:nvSpPr>
          <p:spPr>
            <a:xfrm>
              <a:off x="10538566" y="1349615"/>
              <a:ext cx="360000" cy="180975"/>
            </a:xfrm>
            <a:prstGeom prst="rect">
              <a:avLst/>
            </a:prstGeom>
            <a:solidFill>
              <a:srgbClr val="2B28FB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C7194CA-40B9-4422-B326-88F8D6A1775C}"/>
                </a:ext>
              </a:extLst>
            </p:cNvPr>
            <p:cNvSpPr/>
            <p:nvPr/>
          </p:nvSpPr>
          <p:spPr>
            <a:xfrm>
              <a:off x="10538566" y="1556444"/>
              <a:ext cx="360000" cy="180975"/>
            </a:xfrm>
            <a:prstGeom prst="rect">
              <a:avLst/>
            </a:prstGeom>
            <a:solidFill>
              <a:srgbClr val="0105EC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9592FA-46AB-4C8C-9E21-DCC6DD181BF4}"/>
                </a:ext>
              </a:extLst>
            </p:cNvPr>
            <p:cNvSpPr/>
            <p:nvPr/>
          </p:nvSpPr>
          <p:spPr>
            <a:xfrm>
              <a:off x="10538566" y="1763273"/>
              <a:ext cx="360000" cy="180975"/>
            </a:xfrm>
            <a:prstGeom prst="rect">
              <a:avLst/>
            </a:prstGeom>
            <a:solidFill>
              <a:srgbClr val="0503B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03312DF-E337-4813-9CB1-9CA71FA781F8}"/>
                </a:ext>
              </a:extLst>
            </p:cNvPr>
            <p:cNvSpPr/>
            <p:nvPr/>
          </p:nvSpPr>
          <p:spPr>
            <a:xfrm>
              <a:off x="10538566" y="1970099"/>
              <a:ext cx="360000" cy="180975"/>
            </a:xfrm>
            <a:prstGeom prst="rect">
              <a:avLst/>
            </a:prstGeom>
            <a:solidFill>
              <a:srgbClr val="0201A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AB908D-0129-4A34-B770-B73900D1A032}"/>
                </a:ext>
              </a:extLst>
            </p:cNvPr>
            <p:cNvSpPr txBox="1"/>
            <p:nvPr/>
          </p:nvSpPr>
          <p:spPr>
            <a:xfrm>
              <a:off x="10576666" y="673228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500 - 550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0C5FAA-D44E-4DF9-9985-42D7A0ECB8BB}"/>
                </a:ext>
              </a:extLst>
            </p:cNvPr>
            <p:cNvSpPr txBox="1"/>
            <p:nvPr/>
          </p:nvSpPr>
          <p:spPr>
            <a:xfrm>
              <a:off x="10576666" y="881304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550 - 600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764BFA-817F-4412-B81B-A7AE56F886B2}"/>
                </a:ext>
              </a:extLst>
            </p:cNvPr>
            <p:cNvSpPr txBox="1"/>
            <p:nvPr/>
          </p:nvSpPr>
          <p:spPr>
            <a:xfrm>
              <a:off x="10576666" y="1089386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600 - 650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06494B-8A7A-484A-9C8B-8276E61A7069}"/>
                </a:ext>
              </a:extLst>
            </p:cNvPr>
            <p:cNvSpPr txBox="1"/>
            <p:nvPr/>
          </p:nvSpPr>
          <p:spPr>
            <a:xfrm>
              <a:off x="10576666" y="1297465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650 - 700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1F852B-D78F-417C-B458-F5E94229634D}"/>
                </a:ext>
              </a:extLst>
            </p:cNvPr>
            <p:cNvSpPr txBox="1"/>
            <p:nvPr/>
          </p:nvSpPr>
          <p:spPr>
            <a:xfrm>
              <a:off x="10576666" y="1505545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700 - 750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8C9A550-2A48-4EF7-9416-501F59BDADBF}"/>
                </a:ext>
              </a:extLst>
            </p:cNvPr>
            <p:cNvSpPr txBox="1"/>
            <p:nvPr/>
          </p:nvSpPr>
          <p:spPr>
            <a:xfrm>
              <a:off x="10576666" y="1713623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750 - 800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FE7531-A447-4ABA-B752-76600D269AF1}"/>
                </a:ext>
              </a:extLst>
            </p:cNvPr>
            <p:cNvSpPr txBox="1"/>
            <p:nvPr/>
          </p:nvSpPr>
          <p:spPr>
            <a:xfrm>
              <a:off x="10468112" y="2128912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&gt; 850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445BB00-AE1B-4661-A419-E28E5C89488F}"/>
                </a:ext>
              </a:extLst>
            </p:cNvPr>
            <p:cNvSpPr txBox="1"/>
            <p:nvPr/>
          </p:nvSpPr>
          <p:spPr>
            <a:xfrm>
              <a:off x="10443317" y="465149"/>
              <a:ext cx="134302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&lt; 500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238D320-28D6-472C-AAFD-65BF3895A186}"/>
                </a:ext>
              </a:extLst>
            </p:cNvPr>
            <p:cNvSpPr/>
            <p:nvPr/>
          </p:nvSpPr>
          <p:spPr>
            <a:xfrm>
              <a:off x="10538566" y="2176925"/>
              <a:ext cx="360000" cy="180975"/>
            </a:xfrm>
            <a:prstGeom prst="rect">
              <a:avLst/>
            </a:prstGeom>
            <a:solidFill>
              <a:srgbClr val="03018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D4BD6DC-51E9-4456-AB99-DD7B720BAFAF}"/>
                </a:ext>
              </a:extLst>
            </p:cNvPr>
            <p:cNvSpPr txBox="1"/>
            <p:nvPr/>
          </p:nvSpPr>
          <p:spPr>
            <a:xfrm>
              <a:off x="10576666" y="1922086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800 - 850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5843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6909</TotalTime>
  <Words>118</Words>
  <Application>Microsoft Office PowerPoint</Application>
  <PresentationFormat>Custom</PresentationFormat>
  <Paragraphs>62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Abadi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</dc:creator>
  <cp:lastModifiedBy>Fatima Maria Pillosu</cp:lastModifiedBy>
  <cp:revision>20</cp:revision>
  <dcterms:created xsi:type="dcterms:W3CDTF">2021-03-04T15:43:31Z</dcterms:created>
  <dcterms:modified xsi:type="dcterms:W3CDTF">2021-06-22T11:06:44Z</dcterms:modified>
</cp:coreProperties>
</file>

<file path=docProps/thumbnail.jpeg>
</file>